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901" r:id="rId2"/>
    <p:sldMasterId id="2147485021" r:id="rId3"/>
    <p:sldMasterId id="2147486155" r:id="rId4"/>
    <p:sldMasterId id="2147486251" r:id="rId5"/>
    <p:sldMasterId id="2147486263" r:id="rId6"/>
    <p:sldMasterId id="2147486275" r:id="rId7"/>
  </p:sldMasterIdLst>
  <p:notesMasterIdLst>
    <p:notesMasterId r:id="rId44"/>
  </p:notesMasterIdLst>
  <p:sldIdLst>
    <p:sldId id="3314" r:id="rId8"/>
    <p:sldId id="3315" r:id="rId9"/>
    <p:sldId id="3316" r:id="rId10"/>
    <p:sldId id="3317" r:id="rId11"/>
    <p:sldId id="3318" r:id="rId12"/>
    <p:sldId id="3319" r:id="rId13"/>
    <p:sldId id="3320" r:id="rId14"/>
    <p:sldId id="3321" r:id="rId15"/>
    <p:sldId id="3322" r:id="rId16"/>
    <p:sldId id="664" r:id="rId17"/>
    <p:sldId id="1355" r:id="rId18"/>
    <p:sldId id="3253" r:id="rId19"/>
    <p:sldId id="3335" r:id="rId20"/>
    <p:sldId id="3336" r:id="rId21"/>
    <p:sldId id="1273" r:id="rId22"/>
    <p:sldId id="1274" r:id="rId23"/>
    <p:sldId id="1275" r:id="rId24"/>
    <p:sldId id="666" r:id="rId25"/>
    <p:sldId id="3245" r:id="rId26"/>
    <p:sldId id="3331" r:id="rId27"/>
    <p:sldId id="3303" r:id="rId28"/>
    <p:sldId id="3337" r:id="rId29"/>
    <p:sldId id="3338" r:id="rId30"/>
    <p:sldId id="3339" r:id="rId31"/>
    <p:sldId id="3340" r:id="rId32"/>
    <p:sldId id="3341" r:id="rId33"/>
    <p:sldId id="3326" r:id="rId34"/>
    <p:sldId id="1377" r:id="rId35"/>
    <p:sldId id="1378" r:id="rId36"/>
    <p:sldId id="1379" r:id="rId37"/>
    <p:sldId id="1396" r:id="rId38"/>
    <p:sldId id="2437" r:id="rId39"/>
    <p:sldId id="2376" r:id="rId40"/>
    <p:sldId id="2377" r:id="rId41"/>
    <p:sldId id="2378" r:id="rId42"/>
    <p:sldId id="1708" r:id="rId4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66"/>
    <a:srgbClr val="EFFFFF"/>
    <a:srgbClr val="FF00FF"/>
    <a:srgbClr val="FF0000"/>
    <a:srgbClr val="FFFFCC"/>
    <a:srgbClr val="FFFF99"/>
    <a:srgbClr val="F7FFFF"/>
    <a:srgbClr val="E1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7433" autoAdjust="0"/>
  </p:normalViewPr>
  <p:slideViewPr>
    <p:cSldViewPr>
      <p:cViewPr varScale="1">
        <p:scale>
          <a:sx n="97" d="100"/>
          <a:sy n="97" d="100"/>
        </p:scale>
        <p:origin x="-3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39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74419-BFA4-4002-BE89-96E8F233A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8686-1023-4DA2-8417-FAC7EA11C6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4A97-7891-4886-BD51-C518AF9098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84CF-CE44-49E7-B89A-8058F9EE99A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98FC-2660-4277-8B15-2EA9B11553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5BF3-C024-4450-BAF8-AEEB6F3D1EE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753E-CEF7-4F70-BE42-51541C6812D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ADCC-5662-4881-829A-638F17FB1A4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31A7-3485-4869-A8A8-293E8601C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C23F4-B8B7-4E67-A9CB-B0A4A3A361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2B97-EB1D-4D19-A590-CF0AFC70A6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BBDB-CE45-4F99-9B09-BE020A80BB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554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381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341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19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9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528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124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542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351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77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968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C7B1D0-C280-485B-B75E-F21E9BEB1B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2FB06A-F994-4D76-A153-4B929666C518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39240-C4CE-4CC8-94E2-7B49E1C3F10C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B03A2F-F0ED-45EB-9F20-71EE9DBA5BB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416F4E-9187-46D0-A873-FE4C048DC1A7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8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  <p:sldLayoutId id="2147486253" r:id="rId2"/>
    <p:sldLayoutId id="2147486254" r:id="rId3"/>
    <p:sldLayoutId id="2147486255" r:id="rId4"/>
    <p:sldLayoutId id="2147486256" r:id="rId5"/>
    <p:sldLayoutId id="2147486257" r:id="rId6"/>
    <p:sldLayoutId id="2147486258" r:id="rId7"/>
    <p:sldLayoutId id="2147486259" r:id="rId8"/>
    <p:sldLayoutId id="2147486260" r:id="rId9"/>
    <p:sldLayoutId id="2147486261" r:id="rId10"/>
    <p:sldLayoutId id="21474862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FC5B3F-10FE-4175-BF11-5E91A677423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A426A1-912F-4BA3-90B3-01298CAF18C3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4" r:id="rId1"/>
    <p:sldLayoutId id="2147486265" r:id="rId2"/>
    <p:sldLayoutId id="2147486266" r:id="rId3"/>
    <p:sldLayoutId id="2147486267" r:id="rId4"/>
    <p:sldLayoutId id="2147486268" r:id="rId5"/>
    <p:sldLayoutId id="2147486269" r:id="rId6"/>
    <p:sldLayoutId id="2147486270" r:id="rId7"/>
    <p:sldLayoutId id="2147486271" r:id="rId8"/>
    <p:sldLayoutId id="2147486272" r:id="rId9"/>
    <p:sldLayoutId id="2147486273" r:id="rId10"/>
    <p:sldLayoutId id="214748627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C5D5F5-FCB1-4E68-8003-CE68694B300E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9A1AF5-6771-4048-90D6-B8B50338D9FA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6" r:id="rId1"/>
    <p:sldLayoutId id="2147486277" r:id="rId2"/>
    <p:sldLayoutId id="2147486278" r:id="rId3"/>
    <p:sldLayoutId id="2147486279" r:id="rId4"/>
    <p:sldLayoutId id="2147486280" r:id="rId5"/>
    <p:sldLayoutId id="2147486281" r:id="rId6"/>
    <p:sldLayoutId id="2147486282" r:id="rId7"/>
    <p:sldLayoutId id="2147486283" r:id="rId8"/>
    <p:sldLayoutId id="2147486284" r:id="rId9"/>
    <p:sldLayoutId id="2147486285" r:id="rId10"/>
    <p:sldLayoutId id="21474862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648" y="2247501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5534" y="229213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날마다 날마다</a:t>
            </a:r>
            <a:endParaRPr kumimoji="0" lang="ko-KR" altLang="en-US" sz="36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8276" y="4017258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985125" y="2667000"/>
            <a:ext cx="549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900113" y="2708275"/>
            <a:ext cx="732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홍희정</a:t>
            </a:r>
            <a:r>
              <a:rPr lang="en-US" altLang="ko-KR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선생님</a:t>
            </a:r>
            <a:endParaRPr lang="ko-KR" altLang="en-US" sz="80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84784"/>
            <a:ext cx="4729180" cy="44135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kumimoji="0" lang="ko-KR" altLang="en-US" sz="7200" b="1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에스겔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47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장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1~12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절</a:t>
            </a:r>
            <a:endParaRPr kumimoji="0" lang="ko-KR" altLang="en-US" sz="7200" b="1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에스겔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47:1~12)</a:t>
            </a:r>
            <a:endParaRPr kumimoji="0"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084" y="1268174"/>
            <a:ext cx="8286808" cy="4942828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</a:t>
            </a: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그가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나를 데리고 성전 문에 이르시니 성전의 앞면이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동쪽을 향하였는데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 문지방 밑에서 물이 나와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동쪽으로 흐르다가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성전 오른쪽 제단 남쪽으로 흘러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내리더라 </a:t>
            </a: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그가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또 나를 데리고 북문으로 나가서 바깥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길로 꺾여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동쪽을 향한 바깥 문에 이르시기로 본즉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물이 그 오른쪽에서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스며 나오더라 </a:t>
            </a: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사람이 손에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줄을 잡고 동쪽으로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나아가며 천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척을 측량한 후에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내게 그 물을 건너게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하시니 물이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발목에 오르더니 </a:t>
            </a: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</a:t>
            </a: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다시 천 척을 측량하고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내게 물을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건너게 하시니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물이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무릎에 오르고 다시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천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척을 </a:t>
            </a:r>
            <a:r>
              <a:rPr kumimoji="0" lang="ko-KR" altLang="en-US" sz="2800" kern="0" spc="-2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측량하고 내게 </a:t>
            </a:r>
            <a:r>
              <a:rPr kumimoji="0" lang="ko-KR" altLang="en-US" sz="2800" kern="0" spc="-2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물을 </a:t>
            </a:r>
            <a:r>
              <a:rPr kumimoji="0" lang="ko-KR" altLang="en-US" sz="2800" kern="0" spc="-2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건너게 하시니 물이 허리에 오르고</a:t>
            </a:r>
            <a:endParaRPr kumimoji="0" lang="en-US" altLang="ko-KR" sz="2800" kern="0" spc="-20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에스겔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47:1~12)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268174"/>
            <a:ext cx="8286808" cy="5074081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0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5.</a:t>
            </a:r>
            <a:r>
              <a:rPr kumimoji="0"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다시 </a:t>
            </a:r>
            <a:r>
              <a:rPr kumimoji="0"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천 척을 측량하시니 물이 내가 건너지 못할 강이 된지라 그 물이 가득하여 헤엄칠 만한 물이요 사람이 능히 건너지 못할 강이더라 </a:t>
            </a:r>
            <a:r>
              <a:rPr kumimoji="0" lang="en-US" altLang="ko-KR" sz="20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6.</a:t>
            </a:r>
            <a:r>
              <a:rPr kumimoji="0"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그가 </a:t>
            </a:r>
            <a:r>
              <a:rPr kumimoji="0"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내게 이르시되 인자야 네가 이것을 보았느냐 하시고 나를 인도하여 강 가로 돌아가게 하시기로 </a:t>
            </a:r>
            <a:r>
              <a:rPr kumimoji="0" lang="en-US" altLang="ko-KR" sz="20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7.</a:t>
            </a:r>
            <a:r>
              <a:rPr kumimoji="0"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내가 </a:t>
            </a:r>
            <a:r>
              <a:rPr kumimoji="0"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돌아가니 강 좌우편에 나무가 심히 많더라</a:t>
            </a:r>
            <a:r>
              <a:rPr kumimoji="0"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8.</a:t>
            </a:r>
            <a:r>
              <a:rPr kumimoji="0"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그가 </a:t>
            </a:r>
            <a:r>
              <a:rPr kumimoji="0"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내게 이르시되 이 물이 동쪽으로 향하여 흘러 </a:t>
            </a:r>
            <a:r>
              <a:rPr kumimoji="0" lang="ko-KR" altLang="en-US" sz="3200" kern="0" spc="-3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아라바로</a:t>
            </a:r>
            <a:r>
              <a:rPr kumimoji="0"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내려가서 바다에 이르리니 이 흘러 내리는 물로 그 바다의 물이 되살아나리라</a:t>
            </a:r>
            <a:endParaRPr kumimoji="0" lang="en-US" altLang="ko-KR" sz="3200" kern="0" spc="-30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에스겔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47:1~12)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124744"/>
            <a:ext cx="8286808" cy="5495800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9.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강물이 이르는 곳마다 번성하는 모든 생물이 살고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또 고기가 심히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많으리니 이 물이 흘러 들어가므로 바닷물이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되살아나겠고 이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강이 이르는 각처에 모든 것이 살 것이며 </a:t>
            </a: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10.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또 이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강 가에 어부가 설 것이니 </a:t>
            </a:r>
            <a:r>
              <a:rPr kumimoji="0" lang="ko-KR" altLang="en-US" sz="2800" kern="0" spc="-3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엔게디에서부터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3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에네글라임까지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그물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치는 곳이 될 것이라 그 고기가 각기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종류를 따라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큰 바다의 고기 같이 심히 많으려니와 </a:t>
            </a: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11.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 </a:t>
            </a:r>
            <a:r>
              <a:rPr kumimoji="0" lang="ko-KR" altLang="en-US" sz="2800" kern="0" spc="-3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진펄과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개펄은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되살아나지 못하고 소금 땅이 될 것이며 </a:t>
            </a: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12.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강 좌우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가에는 각종 먹을 과실나무가 자라서 그 잎이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시들지 아니하며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열매가 끊이지 아니하고 달마다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새 열매를 맺으리니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 물이 성소를 통하여 나옴이라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 열매는 먹을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만하고 그 잎사귀는 약 재료가 되리라</a:t>
            </a:r>
            <a:endParaRPr kumimoji="0" lang="en-US" altLang="ko-KR" sz="2800" kern="0" spc="-30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762000" y="5105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7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11188" y="4292600"/>
            <a:ext cx="78803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김경민 선생님</a:t>
            </a:r>
            <a:endParaRPr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latin typeface="HY견고딕"/>
              <a:ea typeface="HY견고딕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214837912" descr="EMB0000283cb295"/>
          <p:cNvPicPr>
            <a:picLocks noChangeAspect="1" noChangeArrowheads="1"/>
          </p:cNvPicPr>
          <p:nvPr/>
        </p:nvPicPr>
        <p:blipFill>
          <a:blip r:embed="rId2" cstate="print"/>
          <a:srcRect l="3811" t="5010" r="4421" b="439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471888" y="332656"/>
            <a:ext cx="8244000" cy="6228000"/>
          </a:xfrm>
          <a:prstGeom prst="rect">
            <a:avLst/>
          </a:prstGeom>
          <a:solidFill>
            <a:srgbClr val="EFFFFF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9600" spc="-3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서울반디" pitchFamily="18" charset="-127"/>
              </a:rPr>
              <a:t>되살아나리라</a:t>
            </a:r>
            <a:endParaRPr lang="ko-KR" altLang="en-US" sz="9600" spc="-3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서울반디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1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2204864"/>
            <a:ext cx="861004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500" b="1" spc="-7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온세상만드시고지키시는그분나보다나를더사랑하시</a:t>
            </a:r>
            <a:r>
              <a:rPr kumimoji="0" lang="ko-KR" altLang="en-US" sz="3500" b="1" spc="-7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endParaRPr kumimoji="0" lang="ko-KR" altLang="en-US" sz="3500" b="1" spc="-7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8535" y="4078813"/>
            <a:ext cx="85539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pc="-7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사랑의눈빛으로올려드려요사랑의몸짓으로예그분께</a:t>
            </a:r>
            <a:endParaRPr kumimoji="0" lang="ko-KR" altLang="en-US" sz="3600" b="1" spc="-7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764704"/>
            <a:ext cx="5782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err="1" smtClean="0">
                <a:latin typeface="한컴 윤고딕 250" pitchFamily="18" charset="-127"/>
                <a:ea typeface="한컴 윤고딕 250" pitchFamily="18" charset="-127"/>
              </a:rPr>
              <a:t>에스겔</a:t>
            </a:r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(Ezekiel)</a:t>
            </a:r>
            <a:endParaRPr lang="ko-KR" altLang="en-US" sz="5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145630"/>
            <a:ext cx="785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“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하나님이 강하게 하신다</a:t>
            </a:r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.”</a:t>
            </a:r>
            <a:endParaRPr lang="ko-KR" altLang="en-US" sz="5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982" y="3356992"/>
            <a:ext cx="5843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제사장</a:t>
            </a:r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, 4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대 선지자</a:t>
            </a:r>
            <a:endParaRPr lang="ko-KR" altLang="en-US" sz="5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521894"/>
            <a:ext cx="7609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30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살 선지자로 부름 받음</a:t>
            </a:r>
            <a:endParaRPr lang="ko-KR" altLang="en-US" sz="5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godpeople.com/img/cnts/thumb/7252/7252_805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064"/>
            <a:ext cx="9168458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[겔47:1-12] 강을 이루며 사해(死海)를 살리는 성전에서 흘러나오는 생수 (에스겔47장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m1.daumcdn.net/cfile208/image/999673395C9DB9B2095D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m1.daumcdn.net/cfile215/image/994C6C335C9DB9B23512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m1.daumcdn.net/cfile235/image/9964253E5C9DB9B30B3D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m1.daumcdn.net/cfile230/image/99645B3F5C9DB9B31453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thumb.cyworld.com/thumb?v=0&amp;width=810&amp;url=http%3A%2F%2Fc2down.cyworld.co.kr%2Fdownload%3Ffid%3D642238eb9285425539d53a6271093460%26name%3Dye_psalm_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2013" y="2917825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1568986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드려요모두다나의것내것이아니죠드려요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6038" y="1063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드려요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7713" y="2989263"/>
            <a:ext cx="8177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친구를사랑하고섬기며모두드려요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0738" y="1619250"/>
            <a:ext cx="6856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우리가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받은큰사랑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하나님의선물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648" y="2247501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8276" y="4017258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31288" y="3060700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9313" y="1547813"/>
            <a:ext cx="8077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나의것내것이아니죠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39" y="1116487"/>
            <a:ext cx="7967246" cy="513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나온 모든 어린이들을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 사랑으로 환영해요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10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분 일찍 나옵시다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.♡ 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선생님도요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~^^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올해는 성경을 읽는 해입니다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모두 올해에 성경을 한 번 이상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읽도록 노력해 봐요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26001"/>
            <a:ext cx="82097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친구들 중에 교회 다니지 않고 예수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님을 믿지 않는 친구들을 위해 기도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하면서 전도해요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성경읽기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- </a:t>
            </a:r>
            <a:r>
              <a:rPr lang="ko-KR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에스겔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일까지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589211" cy="44935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하늘에 계신 우리 아버지여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이름이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거룩히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여김을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받으시오며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나라가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임하옵시며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뜻이 하늘에서 이룬 것 같이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땅에서도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이루어지이다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오늘날 우리에게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일용할 양식을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우리가 우리에게 죄 지은 자를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준것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같이 우리 죄를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우리를 시험에 들게 하지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마옵시고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다만 악에서 구하옵소서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나라와 권세와 영광이 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아버지께 영원히 있사옵나이다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아멘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148551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복 </a:t>
            </a:r>
            <a:r>
              <a:rPr lang="ko-KR" altLang="en-US" sz="7200" b="1" spc="600" dirty="0" err="1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습</a:t>
            </a:r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게 임</a:t>
            </a:r>
            <a:endParaRPr lang="ko-KR" altLang="en-US" sz="7200" b="1" spc="600" dirty="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16091" y="2649106"/>
            <a:ext cx="7385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하늘보좌다버리고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이땅에오신주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십자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3926" y="4377298"/>
            <a:ext cx="6147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가에죽으시고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다시사신왕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47781" y="2649106"/>
            <a:ext cx="6413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 수 님  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누구보다날사랑하시니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5616" y="4377298"/>
            <a:ext cx="61510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내마음속왕의자리에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   셨네  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2636912"/>
            <a:ext cx="7651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나무엇보다주사랑하리어디든지따라가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4377298"/>
            <a:ext cx="82670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50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리그누구보다주사랑하리언제든지따라가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5553" y="3297178"/>
            <a:ext cx="67698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  예수님을내안에최고로모셔요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30298" y="2060848"/>
            <a:ext cx="78181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8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이시간주님께나의입술로</a:t>
            </a:r>
            <a:r>
              <a:rPr kumimoji="0" lang="ko-KR" altLang="en-US" sz="38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38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고백을합니다</a:t>
            </a:r>
            <a:r>
              <a:rPr kumimoji="0" lang="ko-KR" altLang="en-US" sz="38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나</a:t>
            </a:r>
            <a:endParaRPr kumimoji="0" lang="ko-KR" altLang="en-US" sz="38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0034" y="229213"/>
            <a:ext cx="46394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 입술로 고백합니다</a:t>
            </a:r>
            <a:endParaRPr kumimoji="0" lang="ko-KR" alt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8724" y="4017258"/>
            <a:ext cx="8472191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700" b="1" spc="-7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의모든삶주님께내려놓고내입술로고백합니다사랑</a:t>
            </a:r>
            <a:endParaRPr kumimoji="0" lang="ko-KR" altLang="en-US" sz="3700" b="1" spc="-7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2060848"/>
            <a:ext cx="86004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pc="-7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합니다 </a:t>
            </a:r>
            <a:r>
              <a:rPr kumimoji="0" lang="ko-KR" altLang="en-US" sz="3600" b="1" spc="-7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사랑합니다언제나내주인되신나의아버지사랑</a:t>
            </a:r>
            <a:endParaRPr kumimoji="0" lang="ko-KR" altLang="en-US" sz="3600" b="1" spc="-7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584" y="4017258"/>
            <a:ext cx="6862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7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합니다 </a:t>
            </a:r>
            <a:r>
              <a:rPr kumimoji="0" lang="ko-KR" altLang="en-US" sz="4000" b="1" spc="-7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사랑합니다나의주나의아버지</a:t>
            </a:r>
            <a:endParaRPr kumimoji="0" lang="ko-KR" altLang="en-US" sz="4000" b="1" spc="-7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16929</TotalTime>
  <Words>312</Words>
  <Application>Microsoft Office PowerPoint</Application>
  <PresentationFormat>화면 슬라이드 쇼(4:3)</PresentationFormat>
  <Paragraphs>92</Paragraphs>
  <Slides>36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1_기본 디자인</vt:lpstr>
      <vt:lpstr>2_Office 테마</vt:lpstr>
      <vt:lpstr>2_기본 디자인</vt:lpstr>
      <vt:lpstr>3_기본 디자인</vt:lpstr>
      <vt:lpstr>6_Office 테마</vt:lpstr>
      <vt:lpstr>1_Office 테마</vt:lpstr>
      <vt:lpstr>4_Office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manyddo</dc:creator>
  <cp:lastModifiedBy>kmkim</cp:lastModifiedBy>
  <cp:revision>1140</cp:revision>
  <dcterms:created xsi:type="dcterms:W3CDTF">2003-08-09T15:41:42Z</dcterms:created>
  <dcterms:modified xsi:type="dcterms:W3CDTF">2019-09-14T22:37:32Z</dcterms:modified>
</cp:coreProperties>
</file>