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251" r:id="rId5"/>
    <p:sldMasterId id="2147486263" r:id="rId6"/>
    <p:sldMasterId id="2147486275" r:id="rId7"/>
  </p:sldMasterIdLst>
  <p:notesMasterIdLst>
    <p:notesMasterId r:id="rId40"/>
  </p:notesMasterIdLst>
  <p:sldIdLst>
    <p:sldId id="3314" r:id="rId8"/>
    <p:sldId id="3315" r:id="rId9"/>
    <p:sldId id="3316" r:id="rId10"/>
    <p:sldId id="3317" r:id="rId11"/>
    <p:sldId id="3318" r:id="rId12"/>
    <p:sldId id="3319" r:id="rId13"/>
    <p:sldId id="3320" r:id="rId14"/>
    <p:sldId id="3321" r:id="rId15"/>
    <p:sldId id="3322" r:id="rId16"/>
    <p:sldId id="664" r:id="rId17"/>
    <p:sldId id="1355" r:id="rId18"/>
    <p:sldId id="3253" r:id="rId19"/>
    <p:sldId id="3323" r:id="rId20"/>
    <p:sldId id="3324" r:id="rId21"/>
    <p:sldId id="1273" r:id="rId22"/>
    <p:sldId id="1274" r:id="rId23"/>
    <p:sldId id="1275" r:id="rId24"/>
    <p:sldId id="666" r:id="rId25"/>
    <p:sldId id="3245" r:id="rId26"/>
    <p:sldId id="3303" r:id="rId27"/>
    <p:sldId id="3325" r:id="rId28"/>
    <p:sldId id="3326" r:id="rId29"/>
    <p:sldId id="3327" r:id="rId30"/>
    <p:sldId id="1377" r:id="rId31"/>
    <p:sldId id="1378" r:id="rId32"/>
    <p:sldId id="1379" r:id="rId33"/>
    <p:sldId id="1396" r:id="rId34"/>
    <p:sldId id="2437" r:id="rId35"/>
    <p:sldId id="2376" r:id="rId36"/>
    <p:sldId id="2377" r:id="rId37"/>
    <p:sldId id="2378" r:id="rId38"/>
    <p:sldId id="1708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66"/>
    <a:srgbClr val="EFFFFF"/>
    <a:srgbClr val="FF00FF"/>
    <a:srgbClr val="FF0000"/>
    <a:srgbClr val="FFFFCC"/>
    <a:srgbClr val="FFFF99"/>
    <a:srgbClr val="F7FFFF"/>
    <a:srgbClr val="E1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433" autoAdjust="0"/>
  </p:normalViewPr>
  <p:slideViewPr>
    <p:cSldViewPr>
      <p:cViewPr varScale="1">
        <p:scale>
          <a:sx n="97" d="100"/>
          <a:sy n="9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49179-5124-4F4C-A8A3-7E46884DF17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98C0443-0418-4DE5-9BF5-9532879C81D9}">
      <dgm:prSet phldrT="[텍스트]" custT="1"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ko-K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</a:t>
          </a:r>
          <a:r>
            <a:rPr lang="ko-KR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o-KR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현실</a:t>
          </a:r>
          <a:endParaRPr lang="ko-KR" altLang="en-US" sz="3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96E10209-C4A8-4FC5-AEC4-E39CA61DF335}" type="parTrans" cxnId="{13CE48E5-1260-4B5A-ADEA-7D859CAB3DDD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01ABCB3E-D576-43B2-8CAC-BACF1B404297}" type="sibTrans" cxnId="{13CE48E5-1260-4B5A-ADEA-7D859CAB3DDD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9E50EDE-69B3-48FC-890B-13BDD94CC155}">
      <dgm:prSet phldrT="[텍스트]" custT="1"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ko-K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2</a:t>
          </a:r>
          <a:r>
            <a:rPr lang="ko-KR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o-KR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원인</a:t>
          </a:r>
        </a:p>
      </dgm:t>
    </dgm:pt>
    <dgm:pt modelId="{A91CB928-EFBE-4100-ABCB-C7AD38D54413}" type="parTrans" cxnId="{99C89936-95AA-498E-A696-B6C0CF6FE055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A489456-5417-4DCB-A963-7ECB2328006C}" type="sibTrans" cxnId="{99C89936-95AA-498E-A696-B6C0CF6FE055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541B65C8-9463-4457-941F-80539D1A9D7F}">
      <dgm:prSet phldrT="[텍스트]" custT="1"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ko-K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3</a:t>
          </a:r>
          <a:r>
            <a:rPr lang="ko-KR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o-KR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소망</a:t>
          </a:r>
        </a:p>
      </dgm:t>
    </dgm:pt>
    <dgm:pt modelId="{C21932A1-49B3-4DFD-B470-F343C3A13E0B}" type="parTrans" cxnId="{EE51D4AF-6075-4EE6-9884-F852CD0389F3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9D2B1455-F038-434E-8AA6-43570005FFEF}" type="sibTrans" cxnId="{EE51D4AF-6075-4EE6-9884-F852CD0389F3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63CEBC59-5EF7-4B1B-B25E-D21C9A8D4745}">
      <dgm:prSet phldrT="[텍스트]" custT="1"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ko-K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4</a:t>
          </a:r>
          <a:r>
            <a:rPr lang="ko-KR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o-KR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회개</a:t>
          </a:r>
        </a:p>
      </dgm:t>
    </dgm:pt>
    <dgm:pt modelId="{04195D9A-9875-4BF9-A248-200471FBA240}" type="parTrans" cxnId="{A586D468-0C81-46FA-B645-CE74226814B4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17F15FA-B0A1-4D41-A4BA-CA0526B5AADF}" type="sibTrans" cxnId="{A586D468-0C81-46FA-B645-CE74226814B4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A3D27AA0-8FC4-4DBD-A3C3-90354983C58C}">
      <dgm:prSet phldrT="[텍스트]" custT="1"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ko-KR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5</a:t>
          </a:r>
          <a:r>
            <a:rPr lang="ko-KR" alt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atinLnBrk="1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ko-KR" altLang="en-US" sz="3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간구</a:t>
          </a:r>
        </a:p>
      </dgm:t>
    </dgm:pt>
    <dgm:pt modelId="{9698EF17-7906-4578-90DE-7A8E7B9D7973}" type="parTrans" cxnId="{B1BDF0AA-7933-46BB-9D2C-D60C7BD45525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89F22547-3259-4BD9-A879-0BC67FCCADD0}" type="sibTrans" cxnId="{B1BDF0AA-7933-46BB-9D2C-D60C7BD45525}">
      <dgm:prSet/>
      <dgm:spPr/>
      <dgm:t>
        <a:bodyPr/>
        <a:lstStyle/>
        <a:p>
          <a:pPr latinLnBrk="1">
            <a:lnSpc>
              <a:spcPct val="100000"/>
            </a:lnSpc>
            <a:spcBef>
              <a:spcPts val="0"/>
            </a:spcBef>
          </a:pPr>
          <a:endParaRPr lang="ko-KR" altLang="en-US" sz="32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gm:t>
    </dgm:pt>
    <dgm:pt modelId="{405C729C-6443-443A-89DD-0D1CB226C9E8}" type="pres">
      <dgm:prSet presAssocID="{CBB49179-5124-4F4C-A8A3-7E46884DF17B}" presName="Name0" presStyleCnt="0">
        <dgm:presLayoutVars>
          <dgm:dir/>
          <dgm:resizeHandles val="exact"/>
        </dgm:presLayoutVars>
      </dgm:prSet>
      <dgm:spPr/>
    </dgm:pt>
    <dgm:pt modelId="{764396A1-6805-48AB-B7F4-FBDC42D350E8}" type="pres">
      <dgm:prSet presAssocID="{CBB49179-5124-4F4C-A8A3-7E46884DF17B}" presName="cycle" presStyleCnt="0"/>
      <dgm:spPr/>
    </dgm:pt>
    <dgm:pt modelId="{A2D93F13-351B-4881-8404-FD90FE05CCC5}" type="pres">
      <dgm:prSet presAssocID="{198C0443-0418-4DE5-9BF5-9532879C81D9}" presName="nodeFirstNode" presStyleLbl="node1" presStyleIdx="0" presStyleCnt="5">
        <dgm:presLayoutVars>
          <dgm:bulletEnabled val="1"/>
        </dgm:presLayoutVars>
      </dgm:prSet>
      <dgm:spPr/>
    </dgm:pt>
    <dgm:pt modelId="{F5FF8305-12CF-4000-9BBE-304ABDD0CC37}" type="pres">
      <dgm:prSet presAssocID="{01ABCB3E-D576-43B2-8CAC-BACF1B404297}" presName="sibTransFirstNode" presStyleLbl="bgShp" presStyleIdx="0" presStyleCnt="1"/>
      <dgm:spPr/>
    </dgm:pt>
    <dgm:pt modelId="{20D36CD2-B919-460E-A0EF-F62EDA594F87}" type="pres">
      <dgm:prSet presAssocID="{89E50EDE-69B3-48FC-890B-13BDD94CC15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04BE8E-CD09-4894-B15B-95C9B55268DC}" type="pres">
      <dgm:prSet presAssocID="{541B65C8-9463-4457-941F-80539D1A9D7F}" presName="nodeFollowingNodes" presStyleLbl="node1" presStyleIdx="2" presStyleCnt="5">
        <dgm:presLayoutVars>
          <dgm:bulletEnabled val="1"/>
        </dgm:presLayoutVars>
      </dgm:prSet>
      <dgm:spPr/>
    </dgm:pt>
    <dgm:pt modelId="{6426264C-ED31-48FB-A9F8-B5FC666B2984}" type="pres">
      <dgm:prSet presAssocID="{63CEBC59-5EF7-4B1B-B25E-D21C9A8D4745}" presName="nodeFollowingNodes" presStyleLbl="node1" presStyleIdx="3" presStyleCnt="5">
        <dgm:presLayoutVars>
          <dgm:bulletEnabled val="1"/>
        </dgm:presLayoutVars>
      </dgm:prSet>
      <dgm:spPr/>
    </dgm:pt>
    <dgm:pt modelId="{3CC2EA70-991A-42A0-A93E-1F96EBB11BD0}" type="pres">
      <dgm:prSet presAssocID="{A3D27AA0-8FC4-4DBD-A3C3-90354983C58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72763B7A-B005-41F6-8613-C1A62BD9E876}" type="presOf" srcId="{01ABCB3E-D576-43B2-8CAC-BACF1B404297}" destId="{F5FF8305-12CF-4000-9BBE-304ABDD0CC37}" srcOrd="0" destOrd="0" presId="urn:microsoft.com/office/officeart/2005/8/layout/cycle3"/>
    <dgm:cxn modelId="{AA4A15CA-4AA9-437C-9F01-4BD6AA559FB6}" type="presOf" srcId="{541B65C8-9463-4457-941F-80539D1A9D7F}" destId="{6304BE8E-CD09-4894-B15B-95C9B55268DC}" srcOrd="0" destOrd="0" presId="urn:microsoft.com/office/officeart/2005/8/layout/cycle3"/>
    <dgm:cxn modelId="{99C89936-95AA-498E-A696-B6C0CF6FE055}" srcId="{CBB49179-5124-4F4C-A8A3-7E46884DF17B}" destId="{89E50EDE-69B3-48FC-890B-13BDD94CC155}" srcOrd="1" destOrd="0" parTransId="{A91CB928-EFBE-4100-ABCB-C7AD38D54413}" sibTransId="{AA489456-5417-4DCB-A963-7ECB2328006C}"/>
    <dgm:cxn modelId="{13CE48E5-1260-4B5A-ADEA-7D859CAB3DDD}" srcId="{CBB49179-5124-4F4C-A8A3-7E46884DF17B}" destId="{198C0443-0418-4DE5-9BF5-9532879C81D9}" srcOrd="0" destOrd="0" parTransId="{96E10209-C4A8-4FC5-AEC4-E39CA61DF335}" sibTransId="{01ABCB3E-D576-43B2-8CAC-BACF1B404297}"/>
    <dgm:cxn modelId="{DC9D0EB3-9C99-49D7-9A55-91F705CA9BBE}" type="presOf" srcId="{63CEBC59-5EF7-4B1B-B25E-D21C9A8D4745}" destId="{6426264C-ED31-48FB-A9F8-B5FC666B2984}" srcOrd="0" destOrd="0" presId="urn:microsoft.com/office/officeart/2005/8/layout/cycle3"/>
    <dgm:cxn modelId="{A586D468-0C81-46FA-B645-CE74226814B4}" srcId="{CBB49179-5124-4F4C-A8A3-7E46884DF17B}" destId="{63CEBC59-5EF7-4B1B-B25E-D21C9A8D4745}" srcOrd="3" destOrd="0" parTransId="{04195D9A-9875-4BF9-A248-200471FBA240}" sibTransId="{417F15FA-B0A1-4D41-A4BA-CA0526B5AADF}"/>
    <dgm:cxn modelId="{EE51D4AF-6075-4EE6-9884-F852CD0389F3}" srcId="{CBB49179-5124-4F4C-A8A3-7E46884DF17B}" destId="{541B65C8-9463-4457-941F-80539D1A9D7F}" srcOrd="2" destOrd="0" parTransId="{C21932A1-49B3-4DFD-B470-F343C3A13E0B}" sibTransId="{9D2B1455-F038-434E-8AA6-43570005FFEF}"/>
    <dgm:cxn modelId="{B1BDF0AA-7933-46BB-9D2C-D60C7BD45525}" srcId="{CBB49179-5124-4F4C-A8A3-7E46884DF17B}" destId="{A3D27AA0-8FC4-4DBD-A3C3-90354983C58C}" srcOrd="4" destOrd="0" parTransId="{9698EF17-7906-4578-90DE-7A8E7B9D7973}" sibTransId="{89F22547-3259-4BD9-A879-0BC67FCCADD0}"/>
    <dgm:cxn modelId="{F363D528-6915-49E0-9885-0CF40740C96D}" type="presOf" srcId="{89E50EDE-69B3-48FC-890B-13BDD94CC155}" destId="{20D36CD2-B919-460E-A0EF-F62EDA594F87}" srcOrd="0" destOrd="0" presId="urn:microsoft.com/office/officeart/2005/8/layout/cycle3"/>
    <dgm:cxn modelId="{2210B2D2-3D78-418A-8E3B-05D6B5872DBC}" type="presOf" srcId="{A3D27AA0-8FC4-4DBD-A3C3-90354983C58C}" destId="{3CC2EA70-991A-42A0-A93E-1F96EBB11BD0}" srcOrd="0" destOrd="0" presId="urn:microsoft.com/office/officeart/2005/8/layout/cycle3"/>
    <dgm:cxn modelId="{6BC6DC15-F3D5-4112-892E-BDB51F64F332}" type="presOf" srcId="{198C0443-0418-4DE5-9BF5-9532879C81D9}" destId="{A2D93F13-351B-4881-8404-FD90FE05CCC5}" srcOrd="0" destOrd="0" presId="urn:microsoft.com/office/officeart/2005/8/layout/cycle3"/>
    <dgm:cxn modelId="{FF1BDE18-1CB4-4789-A96F-B3A58A1323E0}" type="presOf" srcId="{CBB49179-5124-4F4C-A8A3-7E46884DF17B}" destId="{405C729C-6443-443A-89DD-0D1CB226C9E8}" srcOrd="0" destOrd="0" presId="urn:microsoft.com/office/officeart/2005/8/layout/cycle3"/>
    <dgm:cxn modelId="{AFEFA6B1-3F94-4597-9103-1B7F2AD009B1}" type="presParOf" srcId="{405C729C-6443-443A-89DD-0D1CB226C9E8}" destId="{764396A1-6805-48AB-B7F4-FBDC42D350E8}" srcOrd="0" destOrd="0" presId="urn:microsoft.com/office/officeart/2005/8/layout/cycle3"/>
    <dgm:cxn modelId="{1B11B663-EA8D-4954-84FA-9CA6E4974816}" type="presParOf" srcId="{764396A1-6805-48AB-B7F4-FBDC42D350E8}" destId="{A2D93F13-351B-4881-8404-FD90FE05CCC5}" srcOrd="0" destOrd="0" presId="urn:microsoft.com/office/officeart/2005/8/layout/cycle3"/>
    <dgm:cxn modelId="{489962C6-5688-4DA3-88EE-0840E2F703DD}" type="presParOf" srcId="{764396A1-6805-48AB-B7F4-FBDC42D350E8}" destId="{F5FF8305-12CF-4000-9BBE-304ABDD0CC37}" srcOrd="1" destOrd="0" presId="urn:microsoft.com/office/officeart/2005/8/layout/cycle3"/>
    <dgm:cxn modelId="{5C91FAF7-F858-4AD8-83BC-5F9B477D3ACD}" type="presParOf" srcId="{764396A1-6805-48AB-B7F4-FBDC42D350E8}" destId="{20D36CD2-B919-460E-A0EF-F62EDA594F87}" srcOrd="2" destOrd="0" presId="urn:microsoft.com/office/officeart/2005/8/layout/cycle3"/>
    <dgm:cxn modelId="{A1A1BED8-52CE-46EE-BD12-695E11FB4493}" type="presParOf" srcId="{764396A1-6805-48AB-B7F4-FBDC42D350E8}" destId="{6304BE8E-CD09-4894-B15B-95C9B55268DC}" srcOrd="3" destOrd="0" presId="urn:microsoft.com/office/officeart/2005/8/layout/cycle3"/>
    <dgm:cxn modelId="{55DE5274-E2EC-4D9B-9D69-0E4329B12831}" type="presParOf" srcId="{764396A1-6805-48AB-B7F4-FBDC42D350E8}" destId="{6426264C-ED31-48FB-A9F8-B5FC666B2984}" srcOrd="4" destOrd="0" presId="urn:microsoft.com/office/officeart/2005/8/layout/cycle3"/>
    <dgm:cxn modelId="{1CAC0201-8F4B-4F09-A487-D5A6B64DF3C2}" type="presParOf" srcId="{764396A1-6805-48AB-B7F4-FBDC42D350E8}" destId="{3CC2EA70-991A-42A0-A93E-1F96EBB11BD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F8305-12CF-4000-9BBE-304ABDD0CC37}">
      <dsp:nvSpPr>
        <dsp:cNvPr id="0" name=""/>
        <dsp:cNvSpPr/>
      </dsp:nvSpPr>
      <dsp:spPr>
        <a:xfrm>
          <a:off x="1020730" y="-22083"/>
          <a:ext cx="4054539" cy="4054539"/>
        </a:xfrm>
        <a:prstGeom prst="circularArrow">
          <a:avLst>
            <a:gd name="adj1" fmla="val 5544"/>
            <a:gd name="adj2" fmla="val 330680"/>
            <a:gd name="adj3" fmla="val 13815233"/>
            <a:gd name="adj4" fmla="val 1736208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93F13-351B-4881-8404-FD90FE05CCC5}">
      <dsp:nvSpPr>
        <dsp:cNvPr id="0" name=""/>
        <dsp:cNvSpPr/>
      </dsp:nvSpPr>
      <dsp:spPr>
        <a:xfrm>
          <a:off x="2114847" y="1515"/>
          <a:ext cx="1866304" cy="933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1</a:t>
          </a:r>
          <a:r>
            <a:rPr lang="ko-KR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현실</a:t>
          </a:r>
          <a:endParaRPr lang="ko-KR" altLang="en-US" sz="3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</dsp:txBody>
      <dsp:txXfrm>
        <a:off x="2114847" y="1515"/>
        <a:ext cx="1866304" cy="933152"/>
      </dsp:txXfrm>
    </dsp:sp>
    <dsp:sp modelId="{20D36CD2-B919-460E-A0EF-F62EDA594F87}">
      <dsp:nvSpPr>
        <dsp:cNvPr id="0" name=""/>
        <dsp:cNvSpPr/>
      </dsp:nvSpPr>
      <dsp:spPr>
        <a:xfrm>
          <a:off x="3759238" y="1196235"/>
          <a:ext cx="1866304" cy="933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2</a:t>
          </a:r>
          <a:r>
            <a:rPr lang="ko-KR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원인</a:t>
          </a:r>
        </a:p>
      </dsp:txBody>
      <dsp:txXfrm>
        <a:off x="3759238" y="1196235"/>
        <a:ext cx="1866304" cy="933152"/>
      </dsp:txXfrm>
    </dsp:sp>
    <dsp:sp modelId="{6304BE8E-CD09-4894-B15B-95C9B55268DC}">
      <dsp:nvSpPr>
        <dsp:cNvPr id="0" name=""/>
        <dsp:cNvSpPr/>
      </dsp:nvSpPr>
      <dsp:spPr>
        <a:xfrm>
          <a:off x="3131137" y="3129332"/>
          <a:ext cx="1866304" cy="933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3</a:t>
          </a:r>
          <a:r>
            <a:rPr lang="ko-KR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소망</a:t>
          </a:r>
        </a:p>
      </dsp:txBody>
      <dsp:txXfrm>
        <a:off x="3131137" y="3129332"/>
        <a:ext cx="1866304" cy="933152"/>
      </dsp:txXfrm>
    </dsp:sp>
    <dsp:sp modelId="{6426264C-ED31-48FB-A9F8-B5FC666B2984}">
      <dsp:nvSpPr>
        <dsp:cNvPr id="0" name=""/>
        <dsp:cNvSpPr/>
      </dsp:nvSpPr>
      <dsp:spPr>
        <a:xfrm>
          <a:off x="1098558" y="3129332"/>
          <a:ext cx="1866304" cy="93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4</a:t>
          </a:r>
          <a:r>
            <a:rPr lang="ko-KR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회개</a:t>
          </a:r>
        </a:p>
      </dsp:txBody>
      <dsp:txXfrm>
        <a:off x="1098558" y="3129332"/>
        <a:ext cx="1866304" cy="933152"/>
      </dsp:txXfrm>
    </dsp:sp>
    <dsp:sp modelId="{3CC2EA70-991A-42A0-A93E-1F96EBB11BD0}">
      <dsp:nvSpPr>
        <dsp:cNvPr id="0" name=""/>
        <dsp:cNvSpPr/>
      </dsp:nvSpPr>
      <dsp:spPr>
        <a:xfrm>
          <a:off x="470456" y="1196235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ko-KR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5</a:t>
          </a:r>
          <a:r>
            <a:rPr lang="ko-KR" alt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장</a:t>
          </a:r>
          <a:endParaRPr lang="en-US" altLang="ko-KR" sz="2400" b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o-KR" altLang="en-US" sz="3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rPr>
            <a:t>간구</a:t>
          </a:r>
        </a:p>
      </dsp:txBody>
      <dsp:txXfrm>
        <a:off x="470456" y="1196235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554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381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341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919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9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5528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124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542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3510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77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3A2F-F0ED-45EB-9F20-71EE9DBA5B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16F4E-9187-46D0-A873-FE4C048DC1A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296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5B3F-10FE-4175-BF11-5E91A677423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26A1-912F-4BA3-90B3-01298CAF18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D5F5-FCB1-4E68-8003-CE68694B30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1AF5-6771-4048-90D6-B8B50338D9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FB03A2F-F0ED-45EB-9F20-71EE9DBA5BB4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1416F4E-9187-46D0-A873-FE4C048DC1A7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08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FC5B3F-10FE-4175-BF11-5E91A677423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A426A1-912F-4BA3-90B3-01298CAF18C3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C5D5F5-FCB1-4E68-8003-CE68694B300E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2019-09-01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C9A1AF5-6771-4048-90D6-B8B50338D9FA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5534" y="229213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날마다 날마다</a:t>
            </a:r>
            <a:endParaRPr kumimoji="0" lang="ko-KR" altLang="en-US" sz="3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조성민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5628464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예레미야애가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1~11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예레미야애가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1:1~11)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5004575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슬프다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 성이여 전에는 사람들이 많더니 이제는 어찌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그리 적막하게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앉았는고 전에는 열국 중에 크던 자가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이제는 과부같이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되었고 전에는 </a:t>
            </a:r>
            <a:r>
              <a:rPr kumimoji="0" lang="ko-KR" altLang="en-US" sz="28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열방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중에 공주였던 자가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이제는 강제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노동을 하는 자가 되었도다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2.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밤에는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슬피 우니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눈물이 뺨에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흐름이여 사랑하던 자들 중에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그에게 위로하는 자가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없고 친구들도 다 배반하여 원수들이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되었도다 </a:t>
            </a:r>
            <a:r>
              <a:rPr kumimoji="0" lang="en-US" altLang="ko-KR" sz="1800" kern="0" spc="-30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3.</a:t>
            </a:r>
            <a:r>
              <a:rPr kumimoji="0" lang="ko-KR" altLang="en-US" sz="2800" kern="0" spc="-30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유다는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환난과 많은 고난 가운데에 사로잡혀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갔도다 그가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열국가운데에 거주하면서 쉴 곳을 얻지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못함이여 그를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핍박하는 모든 자들이 궁지에서 그를 </a:t>
            </a:r>
            <a:r>
              <a:rPr kumimoji="0" lang="ko-KR" altLang="en-US" sz="2800" kern="0" spc="-3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뒤따라 잡았도다</a:t>
            </a:r>
            <a:endParaRPr kumimoji="0" lang="en-US" altLang="ko-KR" sz="2800" kern="0" spc="-30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예레미야애가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1:1~11)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5109989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4.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시온의 도로들이 </a:t>
            </a:r>
            <a:r>
              <a:rPr kumimoji="0" lang="ko-KR" altLang="en-US" sz="26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슬퍼함이여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절기를 지키려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나아가는 사람이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없음이로다 모든 성문들이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적막하며 제사장들이 탄식하며 처녀들이 근심하며 시온도 </a:t>
            </a:r>
            <a:r>
              <a:rPr kumimoji="0" lang="ko-KR" altLang="en-US" sz="26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곤고를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받았도다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5.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그의 대적들이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머리가 되고 그의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원수들이 형통함은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그의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죄가 많으므로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여호와께서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그를 곤고하게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하셨음이라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어린 자녀들이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대적에게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사로잡혔도다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딸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시온의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영광이 </a:t>
            </a:r>
            <a:r>
              <a:rPr kumimoji="0" lang="ko-KR" altLang="en-US" sz="26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떠나감이여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그의 지도자들은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꼴을 찾지 못한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사슴들처럼 뒤쫓는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앞에서 힘없이 달아났도다 </a:t>
            </a:r>
            <a:r>
              <a:rPr kumimoji="0" lang="en-US" altLang="ko-KR" sz="18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예루살렘이 환난과 유리하는 고통을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당하는 날에 옛날의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즐거움을 </a:t>
            </a:r>
            <a:r>
              <a:rPr kumimoji="0" lang="ko-KR" altLang="en-US" sz="26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기억하였음이여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그의 백성이 대적의 손에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넘어졌으나 그를 돕는 </a:t>
            </a:r>
            <a:r>
              <a:rPr kumimoji="0" lang="ko-KR" altLang="en-US" sz="2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자가 없었고 대적들은 그의 멸망을 </a:t>
            </a:r>
            <a:r>
              <a:rPr kumimoji="0" lang="ko-KR" altLang="en-US" sz="2600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비웃는도다</a:t>
            </a:r>
            <a:endParaRPr kumimoji="0" lang="en-US" altLang="ko-KR" sz="26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예레미야애가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1:1~11)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268174"/>
            <a:ext cx="8286808" cy="5091587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예루살렘이 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크게 범죄함으로 조소거리가 되었으니 전에 그에게 영광을 돌리던 모든 사람이 그의 벗었음을 보고 </a:t>
            </a:r>
            <a:r>
              <a:rPr kumimoji="0" lang="ko-KR" altLang="en-US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업신여김이여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그는 탄식하며 </a:t>
            </a:r>
            <a:r>
              <a:rPr kumimoji="0" lang="ko-KR" altLang="en-US" kern="0" spc="-15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물러가는도다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6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그의 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더러운 것이 그의 옷깃에 묻어 있으나 그의 나중을 생각하지 아니함이여 그러므로 놀랍도록 낮아져도 그를 위로할 자가 없도다 여호와여 원수가 스스로 큰 체하오니 나의 환난을 감찰하소서 </a:t>
            </a:r>
            <a:r>
              <a:rPr kumimoji="0" lang="en-US" altLang="ko-KR" sz="16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대적이 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손을 펴서 그의 모든 보물들을 빼앗았나이다 주께서 이미 이방인들을 막아 주의 성회에 들어오지 못하도록 명령하신 그 성소에 그들이 들어간 것을 예루살렘이 보았나이다 </a:t>
            </a:r>
            <a:r>
              <a:rPr kumimoji="0" lang="en-US" altLang="ko-KR" sz="16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11.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 </a:t>
            </a:r>
            <a:r>
              <a:rPr kumimoji="0" lang="ko-KR" altLang="en-US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모든 백성이 생명을 이으려고 보물로 먹을 것들을 바꾸었더니 지금도 탄식하며 양식을 구하나이다 나는 비천하오니 여호와여 나를 돌보시옵소서</a:t>
            </a:r>
            <a:endParaRPr kumimoji="0" lang="en-US" altLang="ko-KR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</a:t>
            </a:r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214837912" descr="EMB0000283cb295"/>
          <p:cNvPicPr>
            <a:picLocks noChangeAspect="1" noChangeArrowheads="1"/>
          </p:cNvPicPr>
          <p:nvPr/>
        </p:nvPicPr>
        <p:blipFill>
          <a:blip r:embed="rId2" cstate="print"/>
          <a:srcRect l="3811" t="5010" r="4421" b="439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469037" y="332656"/>
            <a:ext cx="8244000" cy="6228000"/>
          </a:xfrm>
          <a:prstGeom prst="rect">
            <a:avLst/>
          </a:prstGeom>
          <a:solidFill>
            <a:srgbClr val="EFFFFF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9600" spc="-3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서울반디" pitchFamily="18" charset="-127"/>
              </a:rPr>
              <a:t>슬프다</a:t>
            </a:r>
            <a:endParaRPr lang="en-US" altLang="ko-KR" sz="9600" spc="-3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서울반디" pitchFamily="18" charset="-127"/>
            </a:endParaRPr>
          </a:p>
          <a:p>
            <a:pPr algn="ctr"/>
            <a:r>
              <a:rPr lang="ko-KR" altLang="en-US" sz="9600" spc="-3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서울반디" pitchFamily="18" charset="-127"/>
              </a:rPr>
              <a:t>이 성이여</a:t>
            </a:r>
            <a:endParaRPr lang="ko-KR" altLang="en-US" sz="9600" spc="-3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서울반디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1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204864"/>
            <a:ext cx="861004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5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온세상만드시고지키시는그분나보다나를더사랑하시</a:t>
            </a:r>
            <a:r>
              <a:rPr kumimoji="0" lang="ko-KR" altLang="en-US" sz="3500" b="1" spc="-7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endParaRPr kumimoji="0" lang="ko-KR" altLang="en-US" sz="35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8535" y="4078813"/>
            <a:ext cx="85539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사랑의눈빛으로올려드려요사랑의몸짓으로예그분께</a:t>
            </a:r>
            <a:endParaRPr kumimoji="0" lang="ko-KR" altLang="en-US" sz="3600" b="1" spc="-7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27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29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630" y="1269915"/>
            <a:ext cx="37673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장 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– 22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절</a:t>
            </a:r>
            <a:endParaRPr lang="en-US" altLang="ko-KR" sz="5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장 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– 22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절</a:t>
            </a:r>
            <a:endParaRPr lang="en-US" altLang="ko-KR" sz="5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3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장 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– 66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절</a:t>
            </a:r>
            <a:endParaRPr lang="en-US" altLang="ko-KR" sz="5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4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장 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– 22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절</a:t>
            </a:r>
            <a:endParaRPr lang="en-US" altLang="ko-KR" sz="5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5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장 </a:t>
            </a:r>
            <a:r>
              <a:rPr lang="en-US" altLang="ko-KR" sz="5400" dirty="0" smtClean="0">
                <a:latin typeface="한컴 윤고딕 250" pitchFamily="18" charset="-127"/>
                <a:ea typeface="한컴 윤고딕 250" pitchFamily="18" charset="-127"/>
              </a:rPr>
              <a:t>– 22</a:t>
            </a:r>
            <a:r>
              <a:rPr lang="ko-KR" altLang="en-US" sz="5400" dirty="0" smtClean="0">
                <a:latin typeface="한컴 윤고딕 250" pitchFamily="18" charset="-127"/>
                <a:ea typeface="한컴 윤고딕 250" pitchFamily="18" charset="-127"/>
              </a:rPr>
              <a:t>절</a:t>
            </a:r>
            <a:endParaRPr lang="ko-KR" altLang="en-US" sz="5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2447" y="1268760"/>
            <a:ext cx="37273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 smtClean="0">
                <a:latin typeface="한컴 윤고딕 250" pitchFamily="18" charset="-127"/>
                <a:ea typeface="한컴 윤고딕 250" pitchFamily="18" charset="-127"/>
              </a:rPr>
              <a:t>히브리 알파벳</a:t>
            </a:r>
            <a:endParaRPr lang="en-US" altLang="ko-KR" sz="48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4800" dirty="0" smtClean="0">
                <a:latin typeface="한컴 윤고딕 250" pitchFamily="18" charset="-127"/>
                <a:ea typeface="한컴 윤고딕 250" pitchFamily="18" charset="-127"/>
              </a:rPr>
              <a:t>자음 </a:t>
            </a:r>
            <a:r>
              <a:rPr lang="en-US" altLang="ko-KR" sz="4800" dirty="0" smtClean="0">
                <a:latin typeface="한컴 윤고딕 250" pitchFamily="18" charset="-127"/>
                <a:ea typeface="한컴 윤고딕 250" pitchFamily="18" charset="-127"/>
              </a:rPr>
              <a:t>22</a:t>
            </a:r>
            <a:r>
              <a:rPr lang="ko-KR" altLang="en-US" sz="4800" dirty="0" smtClean="0">
                <a:latin typeface="한컴 윤고딕 250" pitchFamily="18" charset="-127"/>
                <a:ea typeface="한컴 윤고딕 250" pitchFamily="18" charset="-127"/>
              </a:rPr>
              <a:t>자</a:t>
            </a:r>
            <a:endParaRPr lang="ko-KR" altLang="en-US" sz="4800" dirty="0"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133122" name="Picture 2" descr="íë¸ë¦¬ì´ì ë´ê¸´ ìì ìë¯¸ì ê¹ì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24944"/>
            <a:ext cx="7038950" cy="287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29710"/>
            <a:ext cx="8216993" cy="2973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Blip>
                <a:blip r:embed="rId4"/>
              </a:buBlip>
            </a:pPr>
            <a:r>
              <a:rPr lang="ko-KR" altLang="en-US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기억하기 쉽게 하기 위해</a:t>
            </a:r>
            <a:endParaRPr lang="en-US" altLang="ko-KR" sz="4800" dirty="0" smtClean="0">
              <a:solidFill>
                <a:prstClr val="black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pPr>
              <a:lnSpc>
                <a:spcPct val="130000"/>
              </a:lnSpc>
              <a:buBlip>
                <a:blip r:embed="rId4"/>
              </a:buBlip>
            </a:pP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11</a:t>
            </a:r>
            <a:r>
              <a:rPr lang="ko-KR" altLang="en-US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월 </a:t>
            </a: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9</a:t>
            </a:r>
            <a:r>
              <a:rPr lang="ko-KR" altLang="en-US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일 </a:t>
            </a: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예루살렘 함락일</a:t>
            </a: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pPr>
              <a:lnSpc>
                <a:spcPct val="130000"/>
              </a:lnSpc>
              <a:buBlip>
                <a:blip r:embed="rId4"/>
              </a:buBlip>
            </a:pPr>
            <a:r>
              <a:rPr lang="en-US" altLang="ko-KR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48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지금도 회당에서 낭독</a:t>
            </a:r>
            <a:endParaRPr lang="ko-KR" altLang="en-US" sz="4800" dirty="0">
              <a:solidFill>
                <a:prstClr val="black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5502" y="823120"/>
            <a:ext cx="801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왜 이렇게 알파벳 순서에 </a:t>
            </a:r>
            <a:endParaRPr lang="en-US" altLang="ko-KR" sz="4400" dirty="0" smtClean="0">
              <a:solidFill>
                <a:prstClr val="black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                   </a:t>
            </a:r>
            <a:r>
              <a:rPr lang="ko-KR" altLang="en-US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맞추어 썼을까</a:t>
            </a:r>
            <a:r>
              <a:rPr lang="en-US" altLang="ko-KR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?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2051720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직사각형 6"/>
          <p:cNvSpPr/>
          <p:nvPr/>
        </p:nvSpPr>
        <p:spPr>
          <a:xfrm>
            <a:off x="515502" y="692696"/>
            <a:ext cx="3627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400" dirty="0" err="1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장별</a:t>
            </a:r>
            <a:r>
              <a:rPr lang="ko-KR" altLang="en-US" sz="4400" dirty="0" smtClean="0">
                <a:solidFill>
                  <a:prstClr val="black"/>
                </a:solidFill>
                <a:latin typeface="한컴 윤고딕 250" pitchFamily="18" charset="-127"/>
                <a:ea typeface="한컴 윤고딕 250" pitchFamily="18" charset="-127"/>
              </a:rPr>
              <a:t> 주요 내용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에스겔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3648" y="2247501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8276" y="4017258"/>
            <a:ext cx="69461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날마다 </a:t>
            </a:r>
            <a:r>
              <a:rPr kumimoji="0" lang="ko-KR" altLang="en-US" sz="4000" b="1" spc="-500" dirty="0" err="1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하나님을찬양할래요</a:t>
            </a:r>
            <a:endParaRPr kumimoji="0"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16091" y="2649106"/>
            <a:ext cx="73853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하늘보좌다버리고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이땅에오신주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십자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3926" y="4377298"/>
            <a:ext cx="6147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가에죽으시고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다시사신왕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47781" y="2649106"/>
            <a:ext cx="64139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 수 님   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누구보다날사랑하시니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5616" y="4377298"/>
            <a:ext cx="61510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내마음속왕의자리에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   셨네  </a:t>
            </a: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59632" y="263691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나무엇보다주사랑하리어디든지따라가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1560" y="4377298"/>
            <a:ext cx="8267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리그누구보다주사랑하리언제든지따라가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5553" y="3297178"/>
            <a:ext cx="6769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  예수님을내안에최고로모셔요</a:t>
            </a:r>
            <a:endParaRPr kumimoji="0" lang="ko-KR" altLang="en-US" sz="4000" b="1" spc="-500" dirty="0">
              <a:ln w="11430"/>
              <a:solidFill>
                <a:prstClr val="black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964" y="11663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4-4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30298" y="2060848"/>
            <a:ext cx="78181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이시간주님께나의입술로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3800" b="1" spc="-5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고백을합니다</a:t>
            </a:r>
            <a:r>
              <a:rPr kumimoji="0" lang="ko-KR" altLang="en-US" sz="3800" b="1" spc="-500" dirty="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나</a:t>
            </a:r>
            <a:endParaRPr kumimoji="0" lang="ko-KR" altLang="en-US" sz="3800" b="1" spc="-5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034" y="229213"/>
            <a:ext cx="46394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내 입술로 고백합니다</a:t>
            </a:r>
            <a:endParaRPr kumimoji="0" lang="ko-KR" alt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8724" y="4017258"/>
            <a:ext cx="847219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7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의모든삶주님께내려놓고내입술로고백합니다사랑</a:t>
            </a:r>
            <a:endParaRPr kumimoji="0" lang="ko-KR" altLang="en-US" sz="37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2060848"/>
            <a:ext cx="86004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36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사랑합니다언제나내주인되신나의아버지사랑</a:t>
            </a:r>
            <a:endParaRPr kumimoji="0" lang="ko-KR" altLang="en-US" sz="36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4017258"/>
            <a:ext cx="6862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700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합니다 </a:t>
            </a:r>
            <a:r>
              <a:rPr kumimoji="0" lang="ko-KR" altLang="en-US" sz="4000" b="1" spc="-700" dirty="0" err="1" smtClean="0">
                <a:ln w="11430"/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사랑합니다나의주나의아버지</a:t>
            </a:r>
            <a:endParaRPr kumimoji="0" lang="ko-KR" altLang="en-US" sz="4000" b="1" spc="-700" dirty="0">
              <a:ln w="11430"/>
              <a:solidFill>
                <a:srgbClr val="C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16840</TotalTime>
  <Words>342</Words>
  <Application>Microsoft Office PowerPoint</Application>
  <PresentationFormat>화면 슬라이드 쇼(4:3)</PresentationFormat>
  <Paragraphs>113</Paragraphs>
  <Slides>32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1_기본 디자인</vt:lpstr>
      <vt:lpstr>2_Office 테마</vt:lpstr>
      <vt:lpstr>2_기본 디자인</vt:lpstr>
      <vt:lpstr>3_기본 디자인</vt:lpstr>
      <vt:lpstr>6_Office 테마</vt:lpstr>
      <vt:lpstr>1_Office 테마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1138</cp:revision>
  <dcterms:created xsi:type="dcterms:W3CDTF">2003-08-09T15:41:42Z</dcterms:created>
  <dcterms:modified xsi:type="dcterms:W3CDTF">2019-08-31T23:05:11Z</dcterms:modified>
</cp:coreProperties>
</file>