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2" r:id="rId11"/>
    <p:sldId id="267" r:id="rId12"/>
    <p:sldId id="268" r:id="rId13"/>
    <p:sldId id="269" r:id="rId14"/>
    <p:sldId id="271" r:id="rId15"/>
    <p:sldId id="273" r:id="rId16"/>
    <p:sldId id="274" r:id="rId17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0" autoAdjust="0"/>
    <p:restoredTop sz="94660"/>
  </p:normalViewPr>
  <p:slideViewPr>
    <p:cSldViewPr>
      <p:cViewPr varScale="1">
        <p:scale>
          <a:sx n="68" d="100"/>
          <a:sy n="68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743627"/>
      </p:ext>
    </p:extLst>
  </p:cSld>
  <p:clrMapOvr>
    <a:masterClrMapping/>
  </p:clrMapOvr>
  <p:transition spd="slow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296931"/>
      </p:ext>
    </p:extLst>
  </p:cSld>
  <p:clrMapOvr>
    <a:masterClrMapping/>
  </p:clrMapOvr>
  <p:transition spd="slow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575090"/>
      </p:ext>
    </p:extLst>
  </p:cSld>
  <p:clrMapOvr>
    <a:masterClrMapping/>
  </p:clrMapOvr>
  <p:transition spd="slow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565823"/>
      </p:ext>
    </p:extLst>
  </p:cSld>
  <p:clrMapOvr>
    <a:masterClrMapping/>
  </p:clrMapOvr>
  <p:transition spd="slow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519784"/>
      </p:ext>
    </p:extLst>
  </p:cSld>
  <p:clrMapOvr>
    <a:masterClrMapping/>
  </p:clrMapOvr>
  <p:transition spd="slow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798737"/>
      </p:ext>
    </p:extLst>
  </p:cSld>
  <p:clrMapOvr>
    <a:masterClrMapping/>
  </p:clrMapOvr>
  <p:transition spd="slow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602692"/>
      </p:ext>
    </p:extLst>
  </p:cSld>
  <p:clrMapOvr>
    <a:masterClrMapping/>
  </p:clrMapOvr>
  <p:transition spd="slow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157086"/>
      </p:ext>
    </p:extLst>
  </p:cSld>
  <p:clrMapOvr>
    <a:masterClrMapping/>
  </p:clrMapOvr>
  <p:transition spd="slow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563280"/>
      </p:ext>
    </p:extLst>
  </p:cSld>
  <p:clrMapOvr>
    <a:masterClrMapping/>
  </p:clrMapOvr>
  <p:transition spd="slow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676818"/>
      </p:ext>
    </p:extLst>
  </p:cSld>
  <p:clrMapOvr>
    <a:masterClrMapping/>
  </p:clrMapOvr>
  <p:transition spd="slow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672313"/>
      </p:ext>
    </p:extLst>
  </p:cSld>
  <p:clrMapOvr>
    <a:masterClrMapping/>
  </p:clrMapOvr>
  <p:transition spd="slow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5522-7912-443A-BAC3-510CE4DF0B6F}" type="datetimeFigureOut">
              <a:rPr lang="ko-KR" altLang="en-US" smtClean="0"/>
              <a:t>2014-05-03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7532-BC12-41DA-ABE0-10BAC63EB0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840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b83da24-503f-45da-bb49-4aed67b05736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949165"/>
            <a:ext cx="212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err="1"/>
              <a:t>Matteo</a:t>
            </a:r>
            <a:r>
              <a:rPr lang="en-US" altLang="ko-KR" sz="3600" b="1" dirty="0"/>
              <a:t> </a:t>
            </a:r>
            <a:r>
              <a:rPr lang="en-US" altLang="ko-KR" sz="3600" b="1" dirty="0" err="1"/>
              <a:t>Pugliese</a:t>
            </a:r>
            <a:r>
              <a:rPr lang="en-US" altLang="ko-KR" sz="3600" b="1" dirty="0"/>
              <a:t> </a:t>
            </a:r>
            <a:endParaRPr lang="ko-KR" altLang="en-US" sz="3600" b="1" dirty="0"/>
          </a:p>
        </p:txBody>
      </p:sp>
      <p:sp>
        <p:nvSpPr>
          <p:cNvPr id="4" name="직사각형 3"/>
          <p:cNvSpPr/>
          <p:nvPr/>
        </p:nvSpPr>
        <p:spPr>
          <a:xfrm>
            <a:off x="7021513" y="5085184"/>
            <a:ext cx="2112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/>
              <a:t>Italian sculpture</a:t>
            </a:r>
            <a:endParaRPr lang="ko-KR" altLang="en-US" sz="3200" b="1" dirty="0"/>
          </a:p>
        </p:txBody>
      </p:sp>
      <p:pic>
        <p:nvPicPr>
          <p:cNvPr id="5" name="Rejoice-Linda Gentil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402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16a1a45-7b87-4d3e-b47d-b428cf152e5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8" y="0"/>
            <a:ext cx="4846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81733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8102950-3a3c-43b5-9cf9-f71eadee0c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54733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36c7188-e62e-42af-9740-850656a416f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118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7d68827-2b6c-441b-a9c9-8891fb39e7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07015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87a550b-3ef9-4847-9ba4-8432a2f7d8d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0"/>
            <a:ext cx="4987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2159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09025e0-060f-4c71-9c94-1e3b324b98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80880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f169eace-6eb0-40a4-bd21-5899c17732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18860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fb9b181-9e38-44c9-a44f-8caa3f970b4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02931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f9de7ff-7c4f-45d5-bef0-3c2f677615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67706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c5c77fc-41e9-4f85-a927-d5ddecc5e3c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38485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ada938f-44d8-435c-84f0-489520fc3b2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95289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e236d57-2c07-4d1f-ba6c-203c5d791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93296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2ee2fc1-321c-40e5-8c1e-8734e559e03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17639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9c51939-9306-441c-b2ee-c305784b3b1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67055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0ce170f-6a6f-4d62-b8e0-a99127f4cf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07567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화면 슬라이드 쇼(4:3)</PresentationFormat>
  <Paragraphs>2</Paragraphs>
  <Slides>16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Registered User</dc:creator>
  <cp:lastModifiedBy>Registered User</cp:lastModifiedBy>
  <cp:revision>5</cp:revision>
  <dcterms:created xsi:type="dcterms:W3CDTF">2014-05-02T09:17:25Z</dcterms:created>
  <dcterms:modified xsi:type="dcterms:W3CDTF">2014-05-03T11:18:22Z</dcterms:modified>
</cp:coreProperties>
</file>