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59" r:id="rId13"/>
    <p:sldId id="269" r:id="rId14"/>
    <p:sldId id="268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21109"/>
    <a:srgbClr val="ED9806"/>
    <a:srgbClr val="E18A10"/>
    <a:srgbClr val="938953"/>
    <a:srgbClr val="9D581F"/>
    <a:srgbClr val="0465A1"/>
    <a:srgbClr val="800080"/>
    <a:srgbClr val="FF2C7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589" autoAdjust="0"/>
  </p:normalViewPr>
  <p:slideViewPr>
    <p:cSldViewPr snapToGrid="0" snapToObjects="1">
      <p:cViewPr varScale="1">
        <p:scale>
          <a:sx n="160" d="100"/>
          <a:sy n="160" d="100"/>
        </p:scale>
        <p:origin x="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6BC5-1994-EC48-89B5-0CC6191FD56F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39C9-31AB-0C4D-8DEF-268EBF873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11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A3A88-2DAB-8A46-9868-8F18A868A449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0E35-6725-E64F-8C07-B4AEE5D5B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0E35-6725-E64F-8C07-B4AEE5D5B7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93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90E35-6725-E64F-8C07-B4AEE5D5B7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8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siaNorthAreaPlan2016_Template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0586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35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847815" y="6483356"/>
            <a:ext cx="2133600" cy="365125"/>
          </a:xfrm>
        </p:spPr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1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13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945237" y="6483356"/>
            <a:ext cx="28956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7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AsiaNorthAreaPlan2016_Template_Top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0052" y="3567422"/>
            <a:ext cx="5693510" cy="2106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60052" y="2067235"/>
            <a:ext cx="569351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19962" y="6483356"/>
            <a:ext cx="2133600" cy="365125"/>
          </a:xfrm>
        </p:spPr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36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8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9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77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A5C4-484B-8C49-BA38-F17FAD8883DE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5BAF-7F8A-4E41-82FF-B8808FD8E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siaNorthAreaPlan2016_Template_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78973" y="6483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CBA5C4-484B-8C49-BA38-F17FAD8883DE}" type="datetimeFigureOut">
              <a:rPr lang="ja-JP" altLang="en-US" smtClean="0"/>
              <a:pPr/>
              <a:t>2016/1/15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483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53000" y="6483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F7A5BAF-7F8A-4E41-82FF-B8808FD8E8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55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Because we want to live with Heavenly Father again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632523"/>
                </a:solidFill>
              </a:rPr>
              <a:t>Action Word (Verb)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9600" b="1" dirty="0" smtClean="0">
                <a:solidFill>
                  <a:srgbClr val="ED9806"/>
                </a:solidFill>
              </a:rPr>
              <a:t>Invite</a:t>
            </a:r>
          </a:p>
          <a:p>
            <a:pPr marL="0" indent="0" algn="ctr">
              <a:buNone/>
            </a:pPr>
            <a:endParaRPr kumimoji="1" lang="en-US" altLang="ja-JP" sz="6000" b="1" dirty="0">
              <a:solidFill>
                <a:srgbClr val="ED9806"/>
              </a:solidFill>
            </a:endParaRPr>
          </a:p>
          <a:p>
            <a:pPr marL="0" indent="0" algn="ctr">
              <a:buNone/>
            </a:pPr>
            <a:r>
              <a:rPr kumimoji="1" lang="en-US" altLang="ja-JP" sz="6000" b="1" dirty="0" smtClean="0">
                <a:solidFill>
                  <a:srgbClr val="ED9806"/>
                </a:solidFill>
              </a:rPr>
              <a:t>Who </a:t>
            </a:r>
            <a:r>
              <a:rPr lang="en-US" altLang="ja-JP" sz="6000" b="1" dirty="0" smtClean="0">
                <a:solidFill>
                  <a:srgbClr val="ED9806"/>
                </a:solidFill>
              </a:rPr>
              <a:t>do we need to</a:t>
            </a:r>
            <a:r>
              <a:rPr kumimoji="1" lang="en-US" altLang="ja-JP" sz="6000" b="1" dirty="0" smtClean="0">
                <a:solidFill>
                  <a:srgbClr val="ED9806"/>
                </a:solidFill>
              </a:rPr>
              <a:t> invite?</a:t>
            </a:r>
            <a:endParaRPr kumimoji="1" lang="ja-JP" altLang="en-US" sz="6000" b="1" dirty="0">
              <a:solidFill>
                <a:srgbClr val="ED98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632523"/>
                </a:solidFill>
              </a:rPr>
              <a:t>Action Word (Verb)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ja-JP" sz="4400" dirty="0" smtClean="0"/>
              <a:t>And, </a:t>
            </a:r>
            <a:r>
              <a:rPr lang="en-US" altLang="ja-JP" sz="10400" b="1" dirty="0" smtClean="0">
                <a:solidFill>
                  <a:srgbClr val="D21109"/>
                </a:solidFill>
              </a:rPr>
              <a:t>Find Joy</a:t>
            </a:r>
          </a:p>
          <a:p>
            <a:pPr marL="0" indent="0" algn="ctr">
              <a:buNone/>
            </a:pPr>
            <a:r>
              <a:rPr lang="en-US" altLang="ja-JP" sz="4400" dirty="0" smtClean="0"/>
              <a:t>In the gospel of Jesus Christ.</a:t>
            </a:r>
          </a:p>
          <a:p>
            <a:pPr marL="0" indent="0" algn="ctr">
              <a:buNone/>
            </a:pPr>
            <a:endParaRPr lang="en-US" altLang="ja-JP" sz="4400" dirty="0" smtClean="0"/>
          </a:p>
          <a:p>
            <a:pPr marL="0" indent="0" algn="ctr">
              <a:buNone/>
            </a:pPr>
            <a:r>
              <a:rPr lang="en-US" altLang="ja-JP" sz="7100" b="1" dirty="0" smtClean="0">
                <a:solidFill>
                  <a:srgbClr val="D21109"/>
                </a:solidFill>
              </a:rPr>
              <a:t>How </a:t>
            </a:r>
            <a:r>
              <a:rPr lang="en-US" altLang="ja-JP" sz="7100" b="1" dirty="0">
                <a:solidFill>
                  <a:srgbClr val="D21109"/>
                </a:solidFill>
              </a:rPr>
              <a:t>can we find greater joy in the gospel</a:t>
            </a:r>
            <a:r>
              <a:rPr lang="en-US" altLang="ja-JP" sz="7100" b="1" dirty="0" smtClean="0">
                <a:solidFill>
                  <a:srgbClr val="D21109"/>
                </a:solidFill>
              </a:rPr>
              <a:t>?</a:t>
            </a:r>
            <a:endParaRPr lang="en-US" altLang="ja-JP" sz="7100" b="1" dirty="0">
              <a:solidFill>
                <a:srgbClr val="D211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632523"/>
                </a:solidFill>
              </a:rPr>
              <a:t>Open-ended Words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400" dirty="0" smtClean="0"/>
              <a:t>【</a:t>
            </a:r>
            <a:r>
              <a:rPr kumimoji="1" lang="en-US" altLang="ja-JP" sz="4400" dirty="0" smtClean="0">
                <a:solidFill>
                  <a:srgbClr val="632523"/>
                </a:solidFill>
              </a:rPr>
              <a:t>Open-ended</a:t>
            </a:r>
            <a:r>
              <a:rPr lang="en-US" altLang="ja-JP" sz="4400" dirty="0"/>
              <a:t>】</a:t>
            </a:r>
            <a:endParaRPr kumimoji="1" lang="en-US" altLang="ja-JP" sz="4400" dirty="0" smtClean="0"/>
          </a:p>
          <a:p>
            <a:pPr marL="0" indent="0" algn="ctr">
              <a:buNone/>
            </a:pPr>
            <a:r>
              <a:rPr lang="en-US" altLang="ja-JP" dirty="0" smtClean="0"/>
              <a:t>Having no predetermined limit or boundary</a:t>
            </a:r>
          </a:p>
          <a:p>
            <a:pPr marL="0" indent="0" algn="ctr">
              <a:buNone/>
            </a:pPr>
            <a:endParaRPr kumimoji="1" lang="en-US" altLang="ja-JP" sz="4400" dirty="0"/>
          </a:p>
          <a:p>
            <a:pPr marL="0" indent="0" algn="ctr">
              <a:buNone/>
            </a:pPr>
            <a:r>
              <a:rPr lang="en-US" altLang="ja-JP" sz="4400" dirty="0" smtClean="0"/>
              <a:t>You decide what you will do</a:t>
            </a:r>
          </a:p>
          <a:p>
            <a:pPr marL="0" indent="0" algn="ctr">
              <a:buNone/>
            </a:pPr>
            <a:r>
              <a:rPr lang="en-US" altLang="ja-JP" sz="4400" dirty="0" smtClean="0"/>
              <a:t>by receiving personal revelation</a:t>
            </a:r>
          </a:p>
        </p:txBody>
      </p:sp>
    </p:spTree>
    <p:extLst>
      <p:ext uri="{BB962C8B-B14F-4D97-AF65-F5344CB8AC3E}">
        <p14:creationId xmlns:p14="http://schemas.microsoft.com/office/powerpoint/2010/main" val="3587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Workshop</a:t>
            </a:r>
            <a:r>
              <a:rPr lang="ja-JP" altLang="en-US" dirty="0"/>
              <a:t> </a:t>
            </a:r>
            <a:r>
              <a:rPr lang="en-US" altLang="ja-JP" dirty="0" smtClean="0"/>
              <a:t>(sample)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Because I want to live with Heavenly Father again, </a:t>
            </a:r>
          </a:p>
          <a:p>
            <a:pPr marL="0" indent="0">
              <a:buNone/>
            </a:pPr>
            <a:r>
              <a:rPr lang="en-US" altLang="ja-JP" dirty="0" smtClean="0"/>
              <a:t>I</a:t>
            </a:r>
            <a:r>
              <a:rPr lang="ja-JP" altLang="en-US" b="1" dirty="0">
                <a:solidFill>
                  <a:srgbClr val="FF2C7B"/>
                </a:solidFill>
              </a:rPr>
              <a:t> </a:t>
            </a:r>
            <a:r>
              <a:rPr lang="en-US" altLang="ja-JP" b="1" dirty="0" smtClean="0">
                <a:solidFill>
                  <a:srgbClr val="FF2C7B"/>
                </a:solidFill>
              </a:rPr>
              <a:t>Love/</a:t>
            </a:r>
            <a:r>
              <a:rPr lang="en-US" altLang="ja-JP" b="1" dirty="0" smtClean="0">
                <a:solidFill>
                  <a:srgbClr val="660066"/>
                </a:solidFill>
              </a:rPr>
              <a:t>Elevate/</a:t>
            </a:r>
            <a:r>
              <a:rPr lang="en-US" altLang="ja-JP" b="1" dirty="0" smtClean="0">
                <a:solidFill>
                  <a:srgbClr val="0465A1"/>
                </a:solidFill>
              </a:rPr>
              <a:t>Simplify</a:t>
            </a:r>
            <a:r>
              <a:rPr lang="en-US" altLang="ja-JP" b="1" dirty="0" smtClean="0">
                <a:solidFill>
                  <a:srgbClr val="9D581F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2C7B"/>
                </a:solidFill>
              </a:rPr>
              <a:t>Who</a:t>
            </a:r>
            <a:r>
              <a:rPr lang="ja-JP" altLang="en-US" b="1" dirty="0" smtClean="0">
                <a:solidFill>
                  <a:srgbClr val="FF2C7B"/>
                </a:solidFill>
              </a:rPr>
              <a:t>：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(family, friends</a:t>
            </a:r>
            <a:r>
              <a:rPr lang="ja-JP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ancestors, brothers/sisters……)</a:t>
            </a:r>
            <a:endParaRPr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2C7B"/>
                </a:solidFill>
              </a:rPr>
              <a:t>What</a:t>
            </a:r>
            <a:r>
              <a:rPr lang="ja-JP" altLang="en-US" b="1" dirty="0" smtClean="0">
                <a:solidFill>
                  <a:srgbClr val="FF2C7B"/>
                </a:solidFill>
              </a:rPr>
              <a:t>：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(scriptures, family history work, service……</a:t>
            </a:r>
            <a:r>
              <a:rPr lang="en-US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ja-JP" sz="2800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2C7B"/>
                </a:solidFill>
              </a:rPr>
              <a:t>When</a:t>
            </a:r>
            <a:r>
              <a:rPr lang="ja-JP" altLang="en-US" b="1" dirty="0" smtClean="0">
                <a:solidFill>
                  <a:srgbClr val="FF2C7B"/>
                </a:solidFill>
              </a:rPr>
              <a:t>：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(morning and evening, every _____day, whenever……</a:t>
            </a:r>
            <a:r>
              <a:rPr lang="en-US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ja-JP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2C7B"/>
                </a:solidFill>
              </a:rPr>
              <a:t>Where</a:t>
            </a:r>
            <a:r>
              <a:rPr lang="ja-JP" altLang="en-US" b="1" dirty="0" smtClean="0">
                <a:solidFill>
                  <a:srgbClr val="FF2C7B"/>
                </a:solidFill>
              </a:rPr>
              <a:t>：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(at school, at work, on train, at home……)</a:t>
            </a:r>
            <a:endParaRPr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2C7B"/>
                </a:solidFill>
              </a:rPr>
              <a:t>How</a:t>
            </a:r>
            <a:r>
              <a:rPr lang="ja-JP" altLang="en-US" b="1" dirty="0" smtClean="0">
                <a:solidFill>
                  <a:srgbClr val="FF2C7B"/>
                </a:solidFill>
              </a:rPr>
              <a:t>：</a:t>
            </a:r>
            <a:r>
              <a:rPr lang="en-US" altLang="ja-JP" sz="2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ja-JP" sz="2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creative, receive inspiration, and think about the actions you will take</a:t>
            </a:r>
            <a:r>
              <a:rPr lang="en-US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ja-JP" sz="2800" b="1" dirty="0">
              <a:solidFill>
                <a:srgbClr val="FF2C7B"/>
              </a:solidFill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FF2C7B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12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4000" dirty="0" smtClean="0"/>
              <a:t>What is my role in accomplishing the Area Plan?</a:t>
            </a:r>
            <a:endParaRPr kumimoji="1" lang="en-US" altLang="ja-JP" sz="4000" dirty="0" smtClean="0"/>
          </a:p>
          <a:p>
            <a:pPr algn="ctr"/>
            <a:endParaRPr kumimoji="1" lang="en-US" altLang="ja-JP" sz="4000" dirty="0" smtClean="0"/>
          </a:p>
          <a:p>
            <a:pPr marL="0" indent="0" algn="ctr">
              <a:buNone/>
            </a:pPr>
            <a:r>
              <a:rPr lang="en-US" altLang="ja-JP" sz="4000" dirty="0" smtClean="0"/>
              <a:t>What more do I need to do to return to Heavenly Father?</a:t>
            </a:r>
          </a:p>
        </p:txBody>
      </p:sp>
    </p:spTree>
    <p:extLst>
      <p:ext uri="{BB962C8B-B14F-4D97-AF65-F5344CB8AC3E}">
        <p14:creationId xmlns:p14="http://schemas.microsoft.com/office/powerpoint/2010/main" val="13653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Video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Area Plan 2016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87788" y="2207697"/>
            <a:ext cx="8174433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000" dirty="0"/>
              <a:t>Please show </a:t>
            </a:r>
            <a:endParaRPr lang="en-US" altLang="ja-JP" sz="6000" dirty="0" smtClean="0"/>
          </a:p>
          <a:p>
            <a:pPr algn="ctr"/>
            <a:r>
              <a:rPr lang="en-US" altLang="ja-JP" sz="6000" dirty="0" smtClean="0"/>
              <a:t>the </a:t>
            </a:r>
            <a:r>
              <a:rPr lang="en-US" altLang="ja-JP" sz="6000" dirty="0"/>
              <a:t>A</a:t>
            </a:r>
            <a:r>
              <a:rPr lang="en-US" altLang="ja-JP" sz="6000" dirty="0" smtClean="0"/>
              <a:t>rea </a:t>
            </a:r>
            <a:r>
              <a:rPr lang="en-US" altLang="ja-JP" sz="6000" dirty="0"/>
              <a:t>P</a:t>
            </a:r>
            <a:r>
              <a:rPr lang="en-US" altLang="ja-JP" sz="6000" dirty="0" smtClean="0"/>
              <a:t>lan video</a:t>
            </a:r>
          </a:p>
          <a:p>
            <a:pPr algn="ctr"/>
            <a:r>
              <a:rPr lang="en-US" altLang="ja-JP" sz="3200" dirty="0" smtClean="0"/>
              <a:t>(Please embed the video to this page if you can)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01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Area Vision 2016</a:t>
            </a:r>
            <a:endParaRPr kumimoji="1" lang="ja-JP" altLang="en-US" dirty="0"/>
          </a:p>
        </p:txBody>
      </p:sp>
      <p:pic>
        <p:nvPicPr>
          <p:cNvPr id="4" name="図 3" descr="ANA_VisionStatement2016_Logo_withMapleLeaf_RGB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2" y="1417638"/>
            <a:ext cx="8473440" cy="45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u="sng" dirty="0" smtClean="0">
                <a:solidFill>
                  <a:schemeClr val="accent2">
                    <a:lumMod val="50000"/>
                  </a:schemeClr>
                </a:solidFill>
              </a:rPr>
              <a:t>Our Hope</a:t>
            </a:r>
            <a:endParaRPr kumimoji="1" lang="ja-JP" altLang="en-US" sz="3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dirty="0" smtClean="0"/>
              <a:t>Because we want to live with Heavenly Father again,</a:t>
            </a:r>
            <a:endParaRPr lang="en-US" altLang="ja-JP" dirty="0" smtClean="0"/>
          </a:p>
          <a:p>
            <a:pPr marL="0" indent="0" algn="ctr">
              <a:buNone/>
            </a:pPr>
            <a:r>
              <a:rPr kumimoji="1" lang="en-US" altLang="ja-JP" dirty="0" smtClean="0"/>
              <a:t>We……</a:t>
            </a:r>
            <a:endParaRPr lang="en-US" altLang="ja-JP" sz="4700" dirty="0" smtClean="0"/>
          </a:p>
          <a:p>
            <a:pPr marL="0" indent="0" algn="ctr">
              <a:buNone/>
            </a:pPr>
            <a:endParaRPr kumimoji="1" lang="en-US" altLang="ja-JP" sz="4400" dirty="0"/>
          </a:p>
          <a:p>
            <a:pPr marL="0" indent="0" algn="ctr">
              <a:buNone/>
            </a:pPr>
            <a:r>
              <a:rPr lang="en-US" altLang="ja-JP" sz="2400" dirty="0" smtClean="0"/>
              <a:t>…</a:t>
            </a:r>
            <a:r>
              <a:rPr lang="en-US" altLang="ja-JP" sz="2400" dirty="0" err="1" smtClean="0"/>
              <a:t>shew</a:t>
            </a:r>
            <a:r>
              <a:rPr lang="en-US" altLang="ja-JP" sz="2400" dirty="0" smtClean="0"/>
              <a:t> me thy faith without thy works, </a:t>
            </a:r>
          </a:p>
          <a:p>
            <a:pPr marL="0" indent="0" algn="ctr">
              <a:buNone/>
            </a:pPr>
            <a:r>
              <a:rPr lang="en-US" altLang="ja-JP" sz="2400" dirty="0" smtClean="0"/>
              <a:t>and I will </a:t>
            </a:r>
            <a:r>
              <a:rPr lang="en-US" altLang="ja-JP" sz="2400" dirty="0" err="1" smtClean="0"/>
              <a:t>shew</a:t>
            </a:r>
            <a:r>
              <a:rPr lang="en-US" altLang="ja-JP" sz="2400" dirty="0" smtClean="0"/>
              <a:t> thee my faith by my works.</a:t>
            </a:r>
            <a:endParaRPr kumimoji="1" lang="en-US" altLang="ja-JP" sz="2400" dirty="0" smtClean="0"/>
          </a:p>
          <a:p>
            <a:pPr marL="0" indent="0" algn="ctr">
              <a:buNone/>
            </a:pPr>
            <a:r>
              <a:rPr lang="en-US" altLang="ja-JP" sz="1900" dirty="0" smtClean="0"/>
              <a:t>(James 2:18)</a:t>
            </a:r>
            <a:endParaRPr kumimoji="1" lang="ja-JP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0795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632523"/>
                </a:solidFill>
              </a:rPr>
              <a:t>Action Word (Verb)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sz="9600" b="1" dirty="0" smtClean="0">
                <a:solidFill>
                  <a:srgbClr val="FF2C7B"/>
                </a:solidFill>
              </a:rPr>
              <a:t>Love</a:t>
            </a:r>
          </a:p>
          <a:p>
            <a:pPr marL="0" indent="0" algn="ctr">
              <a:buNone/>
            </a:pPr>
            <a:endParaRPr lang="en-US" altLang="ja-JP" sz="6000" b="1" dirty="0" smtClean="0">
              <a:solidFill>
                <a:srgbClr val="FF2C7B"/>
              </a:solidFill>
            </a:endParaRPr>
          </a:p>
          <a:p>
            <a:pPr marL="0" indent="0" algn="ctr">
              <a:buNone/>
            </a:pPr>
            <a:r>
              <a:rPr lang="en-US" altLang="ja-JP" sz="6000" b="1" dirty="0" smtClean="0">
                <a:solidFill>
                  <a:srgbClr val="FF2C7B"/>
                </a:solidFill>
              </a:rPr>
              <a:t>Who or what do we need to love more? </a:t>
            </a:r>
            <a:endParaRPr kumimoji="1" lang="en-US" altLang="ja-JP" sz="6000" b="1" dirty="0" smtClean="0">
              <a:solidFill>
                <a:srgbClr val="FF2C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632523"/>
                </a:solidFill>
              </a:rPr>
              <a:t>Action Word (Verb)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9600" b="1" dirty="0" smtClean="0">
                <a:solidFill>
                  <a:srgbClr val="800080"/>
                </a:solidFill>
              </a:rPr>
              <a:t>Elevate</a:t>
            </a:r>
          </a:p>
          <a:p>
            <a:pPr marL="0" indent="0" algn="ctr">
              <a:buNone/>
            </a:pPr>
            <a:endParaRPr lang="en-US" altLang="ja-JP" sz="6000" b="1" dirty="0" smtClean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en-US" altLang="ja-JP" sz="6000" b="1" dirty="0" smtClean="0">
                <a:solidFill>
                  <a:srgbClr val="800080"/>
                </a:solidFill>
              </a:rPr>
              <a:t>What do we need to elevate?</a:t>
            </a:r>
          </a:p>
        </p:txBody>
      </p:sp>
    </p:spTree>
    <p:extLst>
      <p:ext uri="{BB962C8B-B14F-4D97-AF65-F5344CB8AC3E}">
        <p14:creationId xmlns:p14="http://schemas.microsoft.com/office/powerpoint/2010/main" val="194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632523"/>
                </a:solidFill>
              </a:rPr>
              <a:t>Action Word (Verb</a:t>
            </a:r>
            <a:r>
              <a:rPr lang="en-US" altLang="ja-JP" sz="3200" dirty="0" smtClean="0">
                <a:solidFill>
                  <a:srgbClr val="632523"/>
                </a:solidFill>
              </a:rPr>
              <a:t>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sz="9600" b="1" dirty="0" smtClean="0">
                <a:solidFill>
                  <a:srgbClr val="0465A1"/>
                </a:solidFill>
              </a:rPr>
              <a:t>Simplify</a:t>
            </a:r>
          </a:p>
          <a:p>
            <a:endParaRPr lang="ja-JP" altLang="en-US" sz="2000" dirty="0"/>
          </a:p>
          <a:p>
            <a:pPr marL="0" indent="0" algn="ctr">
              <a:buNone/>
            </a:pPr>
            <a:r>
              <a:rPr lang="en-US" altLang="ja-JP" sz="2000" dirty="0" smtClean="0"/>
              <a:t>…thou art careful and troubled about many things:</a:t>
            </a:r>
          </a:p>
          <a:p>
            <a:pPr marL="0" indent="0" algn="ctr">
              <a:buNone/>
            </a:pPr>
            <a:r>
              <a:rPr lang="en-US" altLang="ja-JP" sz="2000" dirty="0" smtClean="0"/>
              <a:t>But one thing is needful.</a:t>
            </a:r>
          </a:p>
          <a:p>
            <a:pPr marL="0" indent="0" algn="ctr">
              <a:buNone/>
            </a:pPr>
            <a:r>
              <a:rPr lang="en-US" altLang="ja-JP" sz="1600" dirty="0" smtClean="0"/>
              <a:t>(Luke 10:41-42)</a:t>
            </a:r>
          </a:p>
          <a:p>
            <a:pPr marL="0" indent="0" algn="ctr">
              <a:buNone/>
            </a:pPr>
            <a:r>
              <a:rPr lang="en-US" altLang="ja-JP" sz="6000" b="1" dirty="0" smtClean="0">
                <a:solidFill>
                  <a:srgbClr val="0465A1"/>
                </a:solidFill>
              </a:rPr>
              <a:t>What do we need to simplify?</a:t>
            </a:r>
            <a:endParaRPr lang="en-US" altLang="ja-JP" sz="6000" b="1" dirty="0">
              <a:solidFill>
                <a:srgbClr val="0465A1"/>
              </a:solidFill>
            </a:endParaRPr>
          </a:p>
          <a:p>
            <a:pPr marL="0" indent="0" algn="ctr">
              <a:buNone/>
            </a:pPr>
            <a:endParaRPr kumimoji="1" lang="en-US" altLang="ja-JP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632523"/>
                </a:solidFill>
              </a:rPr>
              <a:t>Action Word (Verb)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sz="9600" b="1" dirty="0" smtClean="0">
                <a:solidFill>
                  <a:srgbClr val="9D581F"/>
                </a:solidFill>
              </a:rPr>
              <a:t>Strive</a:t>
            </a:r>
          </a:p>
          <a:p>
            <a:pPr marL="0" indent="0" algn="ctr">
              <a:buNone/>
            </a:pPr>
            <a:endParaRPr lang="en-US" altLang="ja-JP" sz="6000" b="1" dirty="0">
              <a:solidFill>
                <a:srgbClr val="9D581F"/>
              </a:solidFill>
            </a:endParaRPr>
          </a:p>
          <a:p>
            <a:pPr marL="0" indent="0" algn="ctr">
              <a:buNone/>
            </a:pPr>
            <a:r>
              <a:rPr kumimoji="1" lang="en-US" altLang="ja-JP" sz="6000" b="1" dirty="0" smtClean="0">
                <a:solidFill>
                  <a:srgbClr val="9D581F"/>
                </a:solidFill>
              </a:rPr>
              <a:t>What </a:t>
            </a:r>
            <a:r>
              <a:rPr lang="en-US" altLang="ja-JP" sz="6000" b="1" dirty="0" smtClean="0">
                <a:solidFill>
                  <a:srgbClr val="9D581F"/>
                </a:solidFill>
              </a:rPr>
              <a:t>do </a:t>
            </a:r>
            <a:r>
              <a:rPr kumimoji="1" lang="en-US" altLang="ja-JP" sz="6000" b="1" dirty="0" smtClean="0">
                <a:solidFill>
                  <a:srgbClr val="9D581F"/>
                </a:solidFill>
              </a:rPr>
              <a:t>we </a:t>
            </a:r>
            <a:r>
              <a:rPr lang="en-US" altLang="ja-JP" sz="6000" b="1" dirty="0" smtClean="0">
                <a:solidFill>
                  <a:srgbClr val="9D581F"/>
                </a:solidFill>
              </a:rPr>
              <a:t>need to </a:t>
            </a:r>
            <a:r>
              <a:rPr kumimoji="1" lang="en-US" altLang="ja-JP" sz="6000" b="1" dirty="0" smtClean="0">
                <a:solidFill>
                  <a:srgbClr val="9D581F"/>
                </a:solidFill>
              </a:rPr>
              <a:t>strive toward?</a:t>
            </a:r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632523"/>
                </a:solidFill>
              </a:rPr>
              <a:t>Action Word (Verb)</a:t>
            </a:r>
            <a:endParaRPr kumimoji="1" lang="ja-JP" altLang="en-US" sz="3200" dirty="0">
              <a:solidFill>
                <a:srgbClr val="632523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sz="9600" b="1" dirty="0" smtClean="0">
                <a:solidFill>
                  <a:srgbClr val="938953"/>
                </a:solidFill>
              </a:rPr>
              <a:t>Strengthen</a:t>
            </a:r>
          </a:p>
          <a:p>
            <a:pPr marL="0" indent="0" algn="ctr">
              <a:buNone/>
            </a:pPr>
            <a:endParaRPr lang="en-US" altLang="ja-JP" sz="6000" b="1" dirty="0">
              <a:solidFill>
                <a:srgbClr val="938953"/>
              </a:solidFill>
            </a:endParaRPr>
          </a:p>
          <a:p>
            <a:pPr marL="0" indent="0" algn="ctr">
              <a:buNone/>
            </a:pPr>
            <a:r>
              <a:rPr kumimoji="1" lang="en-US" altLang="ja-JP" sz="6000" b="1" dirty="0" smtClean="0">
                <a:solidFill>
                  <a:srgbClr val="938953"/>
                </a:solidFill>
              </a:rPr>
              <a:t>Who </a:t>
            </a:r>
            <a:r>
              <a:rPr lang="en-US" altLang="ja-JP" sz="6000" b="1" dirty="0" smtClean="0">
                <a:solidFill>
                  <a:srgbClr val="938953"/>
                </a:solidFill>
              </a:rPr>
              <a:t>do</a:t>
            </a:r>
            <a:r>
              <a:rPr kumimoji="1" lang="en-US" altLang="ja-JP" sz="6000" b="1" dirty="0" smtClean="0">
                <a:solidFill>
                  <a:srgbClr val="938953"/>
                </a:solidFill>
              </a:rPr>
              <a:t> we need to strengthen?</a:t>
            </a:r>
          </a:p>
        </p:txBody>
      </p:sp>
    </p:spTree>
    <p:extLst>
      <p:ext uri="{BB962C8B-B14F-4D97-AF65-F5344CB8AC3E}">
        <p14:creationId xmlns:p14="http://schemas.microsoft.com/office/powerpoint/2010/main" val="19638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328</Words>
  <Application>Microsoft Macintosh PowerPoint</Application>
  <PresentationFormat>화면 슬라이드 쇼(4:3)</PresentationFormat>
  <Paragraphs>65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Arial</vt:lpstr>
      <vt:lpstr>Calibri</vt:lpstr>
      <vt:lpstr>ＭＳ Ｐゴシック</vt:lpstr>
      <vt:lpstr>ホワイト</vt:lpstr>
      <vt:lpstr>PowerPoint 프레젠테이션</vt:lpstr>
      <vt:lpstr>Video　Area Plan 2016</vt:lpstr>
      <vt:lpstr>Area Vision 2016</vt:lpstr>
      <vt:lpstr>Our Hope</vt:lpstr>
      <vt:lpstr>Action Word (Verb)</vt:lpstr>
      <vt:lpstr>Action Word (Verb)</vt:lpstr>
      <vt:lpstr>Action Word (Verb)</vt:lpstr>
      <vt:lpstr>Action Word (Verb)</vt:lpstr>
      <vt:lpstr>Action Word (Verb)</vt:lpstr>
      <vt:lpstr>Action Word (Verb)</vt:lpstr>
      <vt:lpstr>Action Word (Verb)</vt:lpstr>
      <vt:lpstr>Open-ended Words</vt:lpstr>
      <vt:lpstr>Workshop (sample)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AsiaNorthAreaPlan2016</dc:title>
  <dc:subject/>
  <dc:creator>PSD_Japan</dc:creator>
  <cp:keywords/>
  <dc:description/>
  <cp:lastModifiedBy>Kwang Sun Park</cp:lastModifiedBy>
  <cp:revision>55</cp:revision>
  <cp:lastPrinted>2016-01-12T01:36:46Z</cp:lastPrinted>
  <dcterms:created xsi:type="dcterms:W3CDTF">2015-12-28T04:55:19Z</dcterms:created>
  <dcterms:modified xsi:type="dcterms:W3CDTF">2016-01-15T00:05:59Z</dcterms:modified>
  <cp:category/>
</cp:coreProperties>
</file>