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9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75" r:id="rId19"/>
    <p:sldId id="276" r:id="rId20"/>
    <p:sldId id="277" r:id="rId21"/>
    <p:sldId id="28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9" r:id="rId31"/>
    <p:sldId id="291" r:id="rId32"/>
    <p:sldId id="292" r:id="rId33"/>
    <p:sldId id="293" r:id="rId34"/>
    <p:sldId id="294" r:id="rId35"/>
    <p:sldId id="295" r:id="rId36"/>
    <p:sldId id="297" r:id="rId37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92" autoAdjust="0"/>
  </p:normalViewPr>
  <p:slideViewPr>
    <p:cSldViewPr>
      <p:cViewPr varScale="1">
        <p:scale>
          <a:sx n="79" d="100"/>
          <a:sy n="79" d="100"/>
        </p:scale>
        <p:origin x="-4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604C9-D58C-448E-A586-52F3770FDE9E}" type="datetimeFigureOut">
              <a:rPr lang="ko-KR" altLang="en-US" smtClean="0"/>
              <a:t>2016-06-02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A1EA3-3860-4209-BCA6-E4BF3A9F20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04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In a Roman </a:t>
            </a:r>
            <a:r>
              <a:rPr lang="en-US" altLang="ko-KR" dirty="0" err="1" smtClean="0"/>
              <a:t>Osteria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060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Birth of Jesus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65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12 Year Old Jesus in the Temple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7040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Christ Baptism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1915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Wedding at Cana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2426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Cleansing of the Temple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737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Jesus Tempted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898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Christus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Colsulator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56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Suffer the Children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3855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Christ &amp; the Young Child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855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Christ healing the Sick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96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4311-909E-4775-988E-051129A8253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1680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Christ Healing the Sick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0652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Healing of the Blind Man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69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Woman at the Well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371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Sermon on the Mount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82816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Rasing</a:t>
            </a:r>
            <a:r>
              <a:rPr lang="en-US" altLang="ko-KR" dirty="0" smtClean="0"/>
              <a:t> of Lazarus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2708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Transfiguration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41604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Doubtful Thomas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9621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2969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Last Supper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40894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Christ in Garden Gethsemane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98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Old People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997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Christ with Mocking Soldier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7149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Christ</a:t>
            </a:r>
            <a:r>
              <a:rPr lang="en-US" altLang="ko-KR" baseline="0" dirty="0" smtClean="0"/>
              <a:t> at the Cross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8950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Crucifixion of Christ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2691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Burial of Christ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6330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Road to</a:t>
            </a:r>
            <a:r>
              <a:rPr lang="en-US" altLang="ko-KR" baseline="0" dirty="0" smtClean="0"/>
              <a:t> Emmaus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01783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Resurrection of Christ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44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Daughter</a:t>
            </a:r>
            <a:r>
              <a:rPr lang="en-US" altLang="ko-KR" baseline="0" dirty="0" smtClean="0"/>
              <a:t> of </a:t>
            </a:r>
            <a:r>
              <a:rPr lang="en-US" altLang="ko-KR" baseline="0" dirty="0" err="1" smtClean="0"/>
              <a:t>Jairus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9705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 Fisherman from Naples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8895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Portrait of Christ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905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Face of Jesus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2218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Shepherds &amp; the Angel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7013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Mary &amp; Elizabeth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1EA3-3860-4209-BCA6-E4BF3A9F209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361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449-66FD-4B9E-AFED-24FA562F5167}" type="datetimeFigureOut">
              <a:rPr lang="ko-KR" altLang="en-US" smtClean="0"/>
              <a:t>2016-06-02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EC8D-92EC-4070-8A63-F0A9E3BC6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49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449-66FD-4B9E-AFED-24FA562F5167}" type="datetimeFigureOut">
              <a:rPr lang="ko-KR" altLang="en-US" smtClean="0"/>
              <a:t>2016-06-02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EC8D-92EC-4070-8A63-F0A9E3BC6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381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449-66FD-4B9E-AFED-24FA562F5167}" type="datetimeFigureOut">
              <a:rPr lang="ko-KR" altLang="en-US" smtClean="0"/>
              <a:t>2016-06-02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EC8D-92EC-4070-8A63-F0A9E3BC6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471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449-66FD-4B9E-AFED-24FA562F5167}" type="datetimeFigureOut">
              <a:rPr lang="ko-KR" altLang="en-US" smtClean="0"/>
              <a:t>2016-06-02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EC8D-92EC-4070-8A63-F0A9E3BC6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528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449-66FD-4B9E-AFED-24FA562F5167}" type="datetimeFigureOut">
              <a:rPr lang="ko-KR" altLang="en-US" smtClean="0"/>
              <a:t>2016-06-02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EC8D-92EC-4070-8A63-F0A9E3BC6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5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449-66FD-4B9E-AFED-24FA562F5167}" type="datetimeFigureOut">
              <a:rPr lang="ko-KR" altLang="en-US" smtClean="0"/>
              <a:t>2016-06-02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EC8D-92EC-4070-8A63-F0A9E3BC6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93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449-66FD-4B9E-AFED-24FA562F5167}" type="datetimeFigureOut">
              <a:rPr lang="ko-KR" altLang="en-US" smtClean="0"/>
              <a:t>2016-06-02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EC8D-92EC-4070-8A63-F0A9E3BC6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307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449-66FD-4B9E-AFED-24FA562F5167}" type="datetimeFigureOut">
              <a:rPr lang="ko-KR" altLang="en-US" smtClean="0"/>
              <a:t>2016-06-02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EC8D-92EC-4070-8A63-F0A9E3BC6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373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449-66FD-4B9E-AFED-24FA562F5167}" type="datetimeFigureOut">
              <a:rPr lang="ko-KR" altLang="en-US" smtClean="0"/>
              <a:t>2016-06-02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EC8D-92EC-4070-8A63-F0A9E3BC6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5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449-66FD-4B9E-AFED-24FA562F5167}" type="datetimeFigureOut">
              <a:rPr lang="ko-KR" altLang="en-US" smtClean="0"/>
              <a:t>2016-06-02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EC8D-92EC-4070-8A63-F0A9E3BC6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44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449-66FD-4B9E-AFED-24FA562F5167}" type="datetimeFigureOut">
              <a:rPr lang="ko-KR" altLang="en-US" smtClean="0"/>
              <a:t>2016-06-02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EC8D-92EC-4070-8A63-F0A9E3BC6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39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AF449-66FD-4B9E-AFED-24FA562F5167}" type="datetimeFigureOut">
              <a:rPr lang="ko-KR" altLang="en-US" smtClean="0"/>
              <a:t>2016-06-02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0EC8D-92EC-4070-8A63-F0A9E3BC66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021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0"/>
            <a:ext cx="8521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466344" y="6488668"/>
            <a:ext cx="2211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In a Roman </a:t>
            </a:r>
            <a:r>
              <a:rPr lang="en-US" altLang="ko-KR" dirty="0" err="1" smtClean="0"/>
              <a:t>Osteria</a:t>
            </a:r>
            <a:endParaRPr lang="ko-KR" altLang="en-US" dirty="0"/>
          </a:p>
        </p:txBody>
      </p:sp>
      <p:pic>
        <p:nvPicPr>
          <p:cNvPr id="4" name="04 구주의 십자가 보혈로, 우리를 죄에서 구하시려, 죄에서 자유를 얻게함은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44624" y="59318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63" y="0"/>
            <a:ext cx="3698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804248" y="6237312"/>
            <a:ext cx="2007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Mary &amp; Elizabeth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22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0"/>
            <a:ext cx="5048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380312" y="6237312"/>
            <a:ext cx="1586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Birth of Jesus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88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38" y="0"/>
            <a:ext cx="3919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530975" y="6093296"/>
            <a:ext cx="2613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12 Year Old Jesus in the Temple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665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63" y="0"/>
            <a:ext cx="39258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020272" y="6309320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Christ Baptism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825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5" y="0"/>
            <a:ext cx="60134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578725" y="5805264"/>
            <a:ext cx="1545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The Wedding at Cana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4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38" y="0"/>
            <a:ext cx="61309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637463" y="6021288"/>
            <a:ext cx="1506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Cleansing of the Temple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198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88" y="0"/>
            <a:ext cx="39084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020272" y="6381328"/>
            <a:ext cx="170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Jesus Tempted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71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" y="22738"/>
            <a:ext cx="4543639" cy="654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18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49" y="-2450"/>
            <a:ext cx="4378552" cy="65723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3347864" y="6509156"/>
            <a:ext cx="2141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/>
              <a:t>Christus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Colsulator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406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3" y="0"/>
            <a:ext cx="4905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994564" y="6372382"/>
            <a:ext cx="2161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Suffer the Children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627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25" y="0"/>
            <a:ext cx="55165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329488" y="6093296"/>
            <a:ext cx="1792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Christ &amp; the Young Child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480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f/f6/Carl_Bloch_Hver8Dag_1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66121"/>
            <a:ext cx="2972597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l Heinrich Blo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51166"/>
            <a:ext cx="2809465" cy="422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404664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800" b="1" dirty="0"/>
              <a:t>Carl Heinrich Bloch</a:t>
            </a:r>
            <a:r>
              <a:rPr lang="en-US" altLang="ko-KR" sz="4800" dirty="0"/>
              <a:t> </a:t>
            </a:r>
            <a:br>
              <a:rPr lang="en-US" altLang="ko-KR" sz="4800" dirty="0"/>
            </a:br>
            <a:r>
              <a:rPr lang="en-US" altLang="ko-KR" sz="2000" b="1" dirty="0"/>
              <a:t>(1834-1890) </a:t>
            </a:r>
            <a:br>
              <a:rPr lang="en-US" altLang="ko-KR" sz="2000" b="1" dirty="0"/>
            </a:br>
            <a:endParaRPr lang="en-US" altLang="ko-KR" sz="2000" b="1" dirty="0" smtClean="0"/>
          </a:p>
          <a:p>
            <a:pPr algn="ctr"/>
            <a:r>
              <a:rPr lang="en-US" altLang="ko-KR" sz="3600" b="1" dirty="0" smtClean="0"/>
              <a:t>Danish </a:t>
            </a:r>
            <a:r>
              <a:rPr lang="en-US" altLang="ko-KR" sz="3600" b="1" dirty="0"/>
              <a:t>painter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676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3" y="1034"/>
            <a:ext cx="86137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317265" y="6381328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Christ healing the Sick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56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0"/>
            <a:ext cx="8851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012160" y="6482751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Christ Healing the Sick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5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5943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543799" y="5805264"/>
            <a:ext cx="1596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Healing of the Blind Man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22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3" y="0"/>
            <a:ext cx="48783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010400" y="6093296"/>
            <a:ext cx="2153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Woman at the Well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256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61007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592843" y="5733256"/>
            <a:ext cx="1527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The Sermon on the Mount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44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0"/>
            <a:ext cx="5459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300913" y="6021288"/>
            <a:ext cx="1843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err="1" smtClean="0"/>
              <a:t>Rasing</a:t>
            </a:r>
            <a:r>
              <a:rPr lang="en-US" altLang="ko-KR" dirty="0" smtClean="0"/>
              <a:t> of Lazarus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14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0"/>
            <a:ext cx="55594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343328" y="6309320"/>
            <a:ext cx="1800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Transfiguration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67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0"/>
            <a:ext cx="33766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259512" y="6165304"/>
            <a:ext cx="2884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The Doubtful Thomas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173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4664"/>
            <a:ext cx="4812187" cy="5805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026" y="3198565"/>
            <a:ext cx="4265974" cy="30113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1604911" y="6381328"/>
            <a:ext cx="1602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Peter’s Denial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084252" y="6381328"/>
            <a:ext cx="1853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Peter’s Remorse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904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0"/>
            <a:ext cx="55991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266563" y="6165304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The Last Supper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563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" y="0"/>
            <a:ext cx="89804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01592" y="6462264"/>
            <a:ext cx="1340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Old People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56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" y="548679"/>
            <a:ext cx="4804168" cy="575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4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316" y="548680"/>
            <a:ext cx="4156684" cy="57554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3059832" y="6488668"/>
            <a:ext cx="327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Christ in Garden Gethsemane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93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286491" y="5733256"/>
            <a:ext cx="182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Christ with Mocking Soldier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275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25" y="0"/>
            <a:ext cx="56435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392987" y="5949280"/>
            <a:ext cx="1740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Christ</a:t>
            </a:r>
            <a:r>
              <a:rPr lang="en-US" altLang="ko-KR" baseline="0" dirty="0" smtClean="0"/>
              <a:t> at the Cross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625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28" y="-38128"/>
            <a:ext cx="5257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180828" y="5949280"/>
            <a:ext cx="1941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Crucifixion </a:t>
            </a:r>
          </a:p>
          <a:p>
            <a:pPr algn="ctr"/>
            <a:r>
              <a:rPr lang="en-US" altLang="ko-KR" dirty="0" smtClean="0"/>
              <a:t>of Christ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646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0"/>
            <a:ext cx="56499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410512" y="6165304"/>
            <a:ext cx="1733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Burial of Christ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53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55276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0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55" y="1901357"/>
            <a:ext cx="3760406" cy="30552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6083127" y="6093296"/>
            <a:ext cx="2432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The Road to</a:t>
            </a:r>
            <a:r>
              <a:rPr lang="en-US" altLang="ko-KR" baseline="0" dirty="0" smtClean="0"/>
              <a:t> Emmaus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51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3" y="0"/>
            <a:ext cx="56292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386638" y="5733256"/>
            <a:ext cx="1757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The Resurrection </a:t>
            </a:r>
          </a:p>
          <a:p>
            <a:pPr algn="ctr"/>
            <a:r>
              <a:rPr lang="en-US" altLang="ko-KR" dirty="0" smtClean="0"/>
              <a:t>of Christ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39552" y="6010255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89524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doors dir="vert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0"/>
            <a:ext cx="8591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521905" y="6488668"/>
            <a:ext cx="2100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Daughter</a:t>
            </a:r>
            <a:r>
              <a:rPr lang="en-US" altLang="ko-KR" baseline="0" dirty="0" smtClean="0"/>
              <a:t> of </a:t>
            </a:r>
            <a:r>
              <a:rPr lang="en-US" altLang="ko-KR" baseline="0" dirty="0" err="1" smtClean="0"/>
              <a:t>Jairus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02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5943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1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25" y="0"/>
            <a:ext cx="51863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164388" y="6093296"/>
            <a:ext cx="1979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A Fisherman from Naples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835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75" y="0"/>
            <a:ext cx="50974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119938" y="6165304"/>
            <a:ext cx="202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Portrait of Christ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06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68" y="0"/>
            <a:ext cx="50212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082631" y="6237312"/>
            <a:ext cx="2014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The Face of Jesus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606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88" y="0"/>
            <a:ext cx="62436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693023" y="5445224"/>
            <a:ext cx="1450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The Shepherds &amp; </a:t>
            </a:r>
          </a:p>
          <a:p>
            <a:pPr algn="ctr"/>
            <a:r>
              <a:rPr lang="en-US" altLang="ko-KR" dirty="0" smtClean="0"/>
              <a:t>the Angel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049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279</Words>
  <Application>Microsoft Office PowerPoint</Application>
  <PresentationFormat>화면 슬라이드 쇼(4:3)</PresentationFormat>
  <Paragraphs>109</Paragraphs>
  <Slides>36</Slides>
  <Notes>35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9</cp:revision>
  <dcterms:created xsi:type="dcterms:W3CDTF">2016-06-02T02:34:35Z</dcterms:created>
  <dcterms:modified xsi:type="dcterms:W3CDTF">2016-06-02T03:51:07Z</dcterms:modified>
</cp:coreProperties>
</file>