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C4FEE-C3C0-411C-A794-416CE813C23B}" type="datetimeFigureOut">
              <a:rPr lang="ko-KR" altLang="en-US" smtClean="0"/>
              <a:pPr/>
              <a:t>2012-06-19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F4E2B-5435-470D-BA06-C8BB2E1F20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g\AppData\Local\Microsoft\Windows\Temporary Internet Files\Content.IE5\GJU0QEYC\MC9003831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140968"/>
            <a:ext cx="3506231" cy="3241053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7499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o-KR" altLang="en-US" dirty="0" smtClean="0">
                <a:latin typeface="휴먼둥근헤드라인" pitchFamily="18" charset="-127"/>
                <a:ea typeface="휴먼둥근헤드라인" pitchFamily="18" charset="-127"/>
              </a:rPr>
              <a:t>신기 습곡 산지 지형과 특색</a:t>
            </a:r>
            <a:endParaRPr lang="ko-KR" altLang="en-US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3200" dirty="0" smtClean="0">
                <a:solidFill>
                  <a:schemeClr val="tx1"/>
                </a:solidFill>
              </a:rPr>
              <a:t>1405 </a:t>
            </a:r>
            <a:r>
              <a:rPr lang="ko-KR" altLang="en-US" sz="3200" dirty="0" smtClean="0">
                <a:solidFill>
                  <a:schemeClr val="tx1"/>
                </a:solidFill>
              </a:rPr>
              <a:t>김지원</a:t>
            </a:r>
            <a:endParaRPr lang="ko-KR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ko-KR" altLang="en-US" sz="5400" dirty="0" smtClean="0">
                <a:latin typeface="휴먼둥근헤드라인" pitchFamily="18" charset="-127"/>
                <a:ea typeface="휴먼둥근헤드라인" pitchFamily="18" charset="-127"/>
              </a:rPr>
              <a:t>신기 습곡 산지란</a:t>
            </a:r>
            <a:r>
              <a:rPr lang="en-US" altLang="ko-KR" sz="5400" dirty="0" smtClean="0">
                <a:latin typeface="휴먼둥근헤드라인" pitchFamily="18" charset="-127"/>
                <a:ea typeface="휴먼둥근헤드라인" pitchFamily="18" charset="-127"/>
              </a:rPr>
              <a:t>?</a:t>
            </a:r>
            <a:endParaRPr lang="ko-KR" altLang="en-US" sz="5400" dirty="0"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916832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4800" b="1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4800" b="1" u="sng" dirty="0" smtClean="0">
                <a:latin typeface="HY엽서M" pitchFamily="18" charset="-127"/>
                <a:ea typeface="HY엽서M" pitchFamily="18" charset="-127"/>
              </a:rPr>
              <a:t>고생대</a:t>
            </a:r>
            <a:r>
              <a:rPr lang="ko-KR" altLang="en-US" sz="4800" b="1" dirty="0" smtClean="0">
                <a:latin typeface="HY엽서M" pitchFamily="18" charset="-127"/>
                <a:ea typeface="HY엽서M" pitchFamily="18" charset="-127"/>
              </a:rPr>
              <a:t>의 활발한 조산운동에 의해 형성됨</a:t>
            </a:r>
            <a:endParaRPr lang="en-US" altLang="ko-KR" sz="4800" b="1" dirty="0" smtClean="0">
              <a:latin typeface="HY엽서M" pitchFamily="18" charset="-127"/>
              <a:ea typeface="HY엽서M" pitchFamily="18" charset="-127"/>
            </a:endParaRPr>
          </a:p>
          <a:p>
            <a:endParaRPr lang="en-US" altLang="ko-KR" sz="4800" b="1" dirty="0" smtClean="0">
              <a:latin typeface="HY엽서M" pitchFamily="18" charset="-127"/>
              <a:ea typeface="HY엽서M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4800" b="1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4800" b="1" dirty="0" smtClean="0">
                <a:latin typeface="HY엽서M" pitchFamily="18" charset="-127"/>
                <a:ea typeface="HY엽서M" pitchFamily="18" charset="-127"/>
              </a:rPr>
              <a:t>현재까지 조산운동이 계속 되고 있는 습곡 산지를 말함</a:t>
            </a:r>
            <a:endParaRPr lang="en-US" altLang="ko-KR" sz="4800" b="1" dirty="0" smtClean="0"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" name="그림 2" descr="%C8%F7%B8%BB%B6%F3%BE%DF_%BB%EA%B8%C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3600400" cy="4536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530120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&lt;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신기 습곡 산지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&gt;                      (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고기 습곡 산지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 고기 습곡 산지 보다</a:t>
            </a:r>
            <a:endParaRPr lang="en-US" altLang="ko-KR" sz="2400" dirty="0" smtClean="0">
              <a:latin typeface="HY엽서M" pitchFamily="18" charset="-127"/>
              <a:ea typeface="HY엽서M" pitchFamily="18" charset="-127"/>
            </a:endParaRPr>
          </a:p>
          <a:p>
            <a:r>
              <a:rPr lang="en-US" altLang="ko-KR" sz="2400" dirty="0">
                <a:latin typeface="HY엽서M" pitchFamily="18" charset="-127"/>
                <a:ea typeface="HY엽서M" pitchFamily="18" charset="-127"/>
              </a:rPr>
              <a:t> 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  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높고 험준한 산맥  </a:t>
            </a:r>
            <a:endParaRPr lang="ko-KR" altLang="en-US" sz="2400" dirty="0">
              <a:latin typeface="HY엽서M" pitchFamily="18" charset="-127"/>
              <a:ea typeface="HY엽서M" pitchFamily="18" charset="-127"/>
            </a:endParaRPr>
          </a:p>
        </p:txBody>
      </p:sp>
      <p:pic>
        <p:nvPicPr>
          <p:cNvPr id="6" name="그림 5" descr="2012-05-27 00;11;3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32656"/>
            <a:ext cx="3528392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" name="그림 2" descr="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7264524" cy="48965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5517232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                       (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안데스 산맥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 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활발한 지진</a:t>
            </a:r>
            <a:r>
              <a:rPr lang="en-US" altLang="ko-KR" sz="2400" dirty="0" smtClean="0">
                <a:latin typeface="HY엽서M" pitchFamily="18" charset="-127"/>
                <a:ea typeface="HY엽서M" pitchFamily="18" charset="-127"/>
              </a:rPr>
              <a:t>&amp;</a:t>
            </a:r>
            <a:r>
              <a:rPr lang="ko-KR" altLang="en-US" sz="2400" dirty="0" smtClean="0">
                <a:latin typeface="HY엽서M" pitchFamily="18" charset="-127"/>
                <a:ea typeface="HY엽서M" pitchFamily="18" charset="-127"/>
              </a:rPr>
              <a:t>화산 활동  </a:t>
            </a:r>
            <a:endParaRPr lang="ko-KR" altLang="en-US" sz="2400" dirty="0"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56</Words>
  <Application>Microsoft Office PowerPoint</Application>
  <PresentationFormat>화면 슬라이드 쇼(4:3)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신기 습곡 산지 지형과 특색</vt:lpstr>
      <vt:lpstr>신기 습곡 산지란?</vt:lpstr>
      <vt:lpstr>슬라이드 3</vt:lpstr>
      <vt:lpstr>슬라이드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신기 습곡 산지</dc:title>
  <dc:creator>lg</dc:creator>
  <cp:lastModifiedBy>user</cp:lastModifiedBy>
  <cp:revision>5</cp:revision>
  <dcterms:created xsi:type="dcterms:W3CDTF">2012-05-26T14:53:05Z</dcterms:created>
  <dcterms:modified xsi:type="dcterms:W3CDTF">2012-06-19T10:49:32Z</dcterms:modified>
</cp:coreProperties>
</file>