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C4FEE-C3C0-411C-A794-416CE813C23B}" type="datetimeFigureOut">
              <a:rPr lang="ko-KR" altLang="en-US" smtClean="0"/>
              <a:pPr/>
              <a:t>2012-06-19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F4E2B-5435-470D-BA06-C8BB2E1F20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C4FEE-C3C0-411C-A794-416CE813C23B}" type="datetimeFigureOut">
              <a:rPr lang="ko-KR" altLang="en-US" smtClean="0"/>
              <a:pPr/>
              <a:t>2012-06-19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F4E2B-5435-470D-BA06-C8BB2E1F20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C4FEE-C3C0-411C-A794-416CE813C23B}" type="datetimeFigureOut">
              <a:rPr lang="ko-KR" altLang="en-US" smtClean="0"/>
              <a:pPr/>
              <a:t>2012-06-19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F4E2B-5435-470D-BA06-C8BB2E1F20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C4FEE-C3C0-411C-A794-416CE813C23B}" type="datetimeFigureOut">
              <a:rPr lang="ko-KR" altLang="en-US" smtClean="0"/>
              <a:pPr/>
              <a:t>2012-06-19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F4E2B-5435-470D-BA06-C8BB2E1F20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C4FEE-C3C0-411C-A794-416CE813C23B}" type="datetimeFigureOut">
              <a:rPr lang="ko-KR" altLang="en-US" smtClean="0"/>
              <a:pPr/>
              <a:t>2012-06-19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F4E2B-5435-470D-BA06-C8BB2E1F20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C4FEE-C3C0-411C-A794-416CE813C23B}" type="datetimeFigureOut">
              <a:rPr lang="ko-KR" altLang="en-US" smtClean="0"/>
              <a:pPr/>
              <a:t>2012-06-19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F4E2B-5435-470D-BA06-C8BB2E1F20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C4FEE-C3C0-411C-A794-416CE813C23B}" type="datetimeFigureOut">
              <a:rPr lang="ko-KR" altLang="en-US" smtClean="0"/>
              <a:pPr/>
              <a:t>2012-06-19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F4E2B-5435-470D-BA06-C8BB2E1F20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C4FEE-C3C0-411C-A794-416CE813C23B}" type="datetimeFigureOut">
              <a:rPr lang="ko-KR" altLang="en-US" smtClean="0"/>
              <a:pPr/>
              <a:t>2012-06-19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F4E2B-5435-470D-BA06-C8BB2E1F20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C4FEE-C3C0-411C-A794-416CE813C23B}" type="datetimeFigureOut">
              <a:rPr lang="ko-KR" altLang="en-US" smtClean="0"/>
              <a:pPr/>
              <a:t>2012-06-19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F4E2B-5435-470D-BA06-C8BB2E1F20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C4FEE-C3C0-411C-A794-416CE813C23B}" type="datetimeFigureOut">
              <a:rPr lang="ko-KR" altLang="en-US" smtClean="0"/>
              <a:pPr/>
              <a:t>2012-06-19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F4E2B-5435-470D-BA06-C8BB2E1F20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C4FEE-C3C0-411C-A794-416CE813C23B}" type="datetimeFigureOut">
              <a:rPr lang="ko-KR" altLang="en-US" smtClean="0"/>
              <a:pPr/>
              <a:t>2012-06-19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F4E2B-5435-470D-BA06-C8BB2E1F20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C4FEE-C3C0-411C-A794-416CE813C23B}" type="datetimeFigureOut">
              <a:rPr lang="ko-KR" altLang="en-US" smtClean="0"/>
              <a:pPr/>
              <a:t>2012-06-19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F4E2B-5435-470D-BA06-C8BB2E1F20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lg\AppData\Local\Microsoft\Windows\Temporary Internet Files\Content.IE5\GJU0QEYC\MC90038310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3140968"/>
            <a:ext cx="3506231" cy="3241053"/>
          </a:xfrm>
          <a:prstGeom prst="rect">
            <a:avLst/>
          </a:prstGeom>
          <a:noFill/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74994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o-KR" altLang="en-US" dirty="0" smtClean="0">
                <a:latin typeface="휴먼둥근헤드라인" pitchFamily="18" charset="-127"/>
                <a:ea typeface="휴먼둥근헤드라인" pitchFamily="18" charset="-127"/>
              </a:rPr>
              <a:t>신기 습곡 산지 지형과 특색</a:t>
            </a:r>
            <a:endParaRPr lang="ko-KR" altLang="en-US" dirty="0"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339752" y="4581128"/>
            <a:ext cx="6400800" cy="1752600"/>
          </a:xfrm>
        </p:spPr>
        <p:txBody>
          <a:bodyPr>
            <a:normAutofit/>
          </a:bodyPr>
          <a:lstStyle/>
          <a:p>
            <a:r>
              <a:rPr lang="en-US" altLang="ko-KR" sz="3200" dirty="0" smtClean="0">
                <a:solidFill>
                  <a:schemeClr val="tx1"/>
                </a:solidFill>
              </a:rPr>
              <a:t>1405 </a:t>
            </a:r>
            <a:r>
              <a:rPr lang="ko-KR" altLang="en-US" sz="3200" dirty="0" smtClean="0">
                <a:solidFill>
                  <a:schemeClr val="tx1"/>
                </a:solidFill>
              </a:rPr>
              <a:t>김지원</a:t>
            </a:r>
            <a:endParaRPr lang="ko-KR" alt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Autofit/>
          </a:bodyPr>
          <a:lstStyle/>
          <a:p>
            <a:r>
              <a:rPr lang="ko-KR" altLang="en-US" sz="5400" dirty="0" smtClean="0">
                <a:latin typeface="휴먼둥근헤드라인" pitchFamily="18" charset="-127"/>
                <a:ea typeface="휴먼둥근헤드라인" pitchFamily="18" charset="-127"/>
              </a:rPr>
              <a:t>신기 습곡 산지란</a:t>
            </a:r>
            <a:r>
              <a:rPr lang="en-US" altLang="ko-KR" sz="5400" dirty="0" smtClean="0">
                <a:latin typeface="휴먼둥근헤드라인" pitchFamily="18" charset="-127"/>
                <a:ea typeface="휴먼둥근헤드라인" pitchFamily="18" charset="-127"/>
              </a:rPr>
              <a:t>?</a:t>
            </a:r>
            <a:endParaRPr lang="ko-KR" altLang="en-US" sz="5400" dirty="0">
              <a:latin typeface="휴먼둥근헤드라인" pitchFamily="18" charset="-127"/>
              <a:ea typeface="휴먼둥근헤드라인" pitchFamily="18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1916832"/>
            <a:ext cx="78488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ko-KR" sz="4800" b="1" dirty="0" smtClean="0">
                <a:latin typeface="HY엽서M" pitchFamily="18" charset="-127"/>
                <a:ea typeface="HY엽서M" pitchFamily="18" charset="-127"/>
              </a:rPr>
              <a:t> </a:t>
            </a:r>
            <a:r>
              <a:rPr lang="ko-KR" altLang="en-US" sz="4800" b="1" u="sng" dirty="0" smtClean="0">
                <a:latin typeface="HY엽서M" pitchFamily="18" charset="-127"/>
                <a:ea typeface="HY엽서M" pitchFamily="18" charset="-127"/>
              </a:rPr>
              <a:t>고생대</a:t>
            </a:r>
            <a:r>
              <a:rPr lang="ko-KR" altLang="en-US" sz="4800" b="1" dirty="0" smtClean="0">
                <a:latin typeface="HY엽서M" pitchFamily="18" charset="-127"/>
                <a:ea typeface="HY엽서M" pitchFamily="18" charset="-127"/>
              </a:rPr>
              <a:t>의 활발한 조산운동에 의해 형성됨</a:t>
            </a:r>
            <a:endParaRPr lang="en-US" altLang="ko-KR" sz="4800" b="1" dirty="0" smtClean="0">
              <a:latin typeface="HY엽서M" pitchFamily="18" charset="-127"/>
              <a:ea typeface="HY엽서M" pitchFamily="18" charset="-127"/>
            </a:endParaRPr>
          </a:p>
          <a:p>
            <a:endParaRPr lang="en-US" altLang="ko-KR" sz="4800" b="1" dirty="0" smtClean="0">
              <a:latin typeface="HY엽서M" pitchFamily="18" charset="-127"/>
              <a:ea typeface="HY엽서M" pitchFamily="18" charset="-127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sz="4800" b="1" dirty="0">
                <a:latin typeface="HY엽서M" pitchFamily="18" charset="-127"/>
                <a:ea typeface="HY엽서M" pitchFamily="18" charset="-127"/>
              </a:rPr>
              <a:t> </a:t>
            </a:r>
            <a:r>
              <a:rPr lang="ko-KR" altLang="en-US" sz="4800" b="1" dirty="0" smtClean="0">
                <a:latin typeface="HY엽서M" pitchFamily="18" charset="-127"/>
                <a:ea typeface="HY엽서M" pitchFamily="18" charset="-127"/>
              </a:rPr>
              <a:t>현재까지 조산운동이 계속 되고 있는 습곡 산지를 말함</a:t>
            </a:r>
            <a:endParaRPr lang="en-US" altLang="ko-KR" sz="4800" b="1" dirty="0" smtClean="0">
              <a:latin typeface="HY엽서M" pitchFamily="18" charset="-127"/>
              <a:ea typeface="HY엽서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pic>
        <p:nvPicPr>
          <p:cNvPr id="3" name="그림 2" descr="%C8%F7%B8%BB%B6%F3%BE%DF_%BB%EA%B8%C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332656"/>
            <a:ext cx="3600400" cy="453650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55576" y="5301208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>
                <a:latin typeface="HY엽서M" pitchFamily="18" charset="-127"/>
                <a:ea typeface="HY엽서M" pitchFamily="18" charset="-127"/>
              </a:rPr>
              <a:t>&lt;</a:t>
            </a:r>
            <a:r>
              <a:rPr lang="ko-KR" altLang="en-US" sz="2400" dirty="0" smtClean="0">
                <a:latin typeface="HY엽서M" pitchFamily="18" charset="-127"/>
                <a:ea typeface="HY엽서M" pitchFamily="18" charset="-127"/>
              </a:rPr>
              <a:t>신기 습곡 산지</a:t>
            </a:r>
            <a:r>
              <a:rPr lang="en-US" altLang="ko-KR" sz="2400" dirty="0" smtClean="0">
                <a:latin typeface="HY엽서M" pitchFamily="18" charset="-127"/>
                <a:ea typeface="HY엽서M" pitchFamily="18" charset="-127"/>
              </a:rPr>
              <a:t>&gt;                      (</a:t>
            </a:r>
            <a:r>
              <a:rPr lang="ko-KR" altLang="en-US" sz="2400" dirty="0" smtClean="0">
                <a:latin typeface="HY엽서M" pitchFamily="18" charset="-127"/>
                <a:ea typeface="HY엽서M" pitchFamily="18" charset="-127"/>
              </a:rPr>
              <a:t>고기 습곡 산지</a:t>
            </a:r>
            <a:r>
              <a:rPr lang="en-US" altLang="ko-KR" sz="2400" dirty="0" smtClean="0">
                <a:latin typeface="HY엽서M" pitchFamily="18" charset="-127"/>
                <a:ea typeface="HY엽서M" pitchFamily="18" charset="-127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ko-KR" altLang="en-US" sz="2400" dirty="0" smtClean="0">
                <a:latin typeface="HY엽서M" pitchFamily="18" charset="-127"/>
                <a:ea typeface="HY엽서M" pitchFamily="18" charset="-127"/>
              </a:rPr>
              <a:t> 고기 습곡 산지 보다</a:t>
            </a:r>
            <a:endParaRPr lang="en-US" altLang="ko-KR" sz="2400" dirty="0" smtClean="0">
              <a:latin typeface="HY엽서M" pitchFamily="18" charset="-127"/>
              <a:ea typeface="HY엽서M" pitchFamily="18" charset="-127"/>
            </a:endParaRPr>
          </a:p>
          <a:p>
            <a:r>
              <a:rPr lang="en-US" altLang="ko-KR" sz="2400" dirty="0">
                <a:latin typeface="HY엽서M" pitchFamily="18" charset="-127"/>
                <a:ea typeface="HY엽서M" pitchFamily="18" charset="-127"/>
              </a:rPr>
              <a:t> </a:t>
            </a:r>
            <a:r>
              <a:rPr lang="en-US" altLang="ko-KR" sz="2400" dirty="0" smtClean="0">
                <a:latin typeface="HY엽서M" pitchFamily="18" charset="-127"/>
                <a:ea typeface="HY엽서M" pitchFamily="18" charset="-127"/>
              </a:rPr>
              <a:t>  </a:t>
            </a:r>
            <a:r>
              <a:rPr lang="ko-KR" altLang="en-US" sz="2400" dirty="0" smtClean="0">
                <a:latin typeface="HY엽서M" pitchFamily="18" charset="-127"/>
                <a:ea typeface="HY엽서M" pitchFamily="18" charset="-127"/>
              </a:rPr>
              <a:t>높고 험준한 산맥  </a:t>
            </a:r>
            <a:endParaRPr lang="ko-KR" altLang="en-US" sz="2400" dirty="0">
              <a:latin typeface="HY엽서M" pitchFamily="18" charset="-127"/>
              <a:ea typeface="HY엽서M" pitchFamily="18" charset="-127"/>
            </a:endParaRPr>
          </a:p>
        </p:txBody>
      </p:sp>
      <p:pic>
        <p:nvPicPr>
          <p:cNvPr id="6" name="그림 5" descr="2012-05-27 00;11;3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332656"/>
            <a:ext cx="3528392" cy="45365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pic>
        <p:nvPicPr>
          <p:cNvPr id="3" name="그림 2" descr="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404664"/>
            <a:ext cx="7264524" cy="489654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27584" y="5517232"/>
            <a:ext cx="52565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>
                <a:latin typeface="HY엽서M" pitchFamily="18" charset="-127"/>
                <a:ea typeface="HY엽서M" pitchFamily="18" charset="-127"/>
              </a:rPr>
              <a:t>                       (</a:t>
            </a:r>
            <a:r>
              <a:rPr lang="ko-KR" altLang="en-US" sz="2400" dirty="0" smtClean="0">
                <a:latin typeface="HY엽서M" pitchFamily="18" charset="-127"/>
                <a:ea typeface="HY엽서M" pitchFamily="18" charset="-127"/>
              </a:rPr>
              <a:t>안데스 산맥</a:t>
            </a:r>
            <a:r>
              <a:rPr lang="en-US" altLang="ko-KR" sz="2400" dirty="0" smtClean="0">
                <a:latin typeface="HY엽서M" pitchFamily="18" charset="-127"/>
                <a:ea typeface="HY엽서M" pitchFamily="18" charset="-127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2400" dirty="0" smtClean="0">
                <a:latin typeface="HY엽서M" pitchFamily="18" charset="-127"/>
                <a:ea typeface="HY엽서M" pitchFamily="18" charset="-127"/>
              </a:rPr>
              <a:t> </a:t>
            </a:r>
            <a:r>
              <a:rPr lang="ko-KR" altLang="en-US" sz="2400" dirty="0" smtClean="0">
                <a:latin typeface="HY엽서M" pitchFamily="18" charset="-127"/>
                <a:ea typeface="HY엽서M" pitchFamily="18" charset="-127"/>
              </a:rPr>
              <a:t>활발한 지진</a:t>
            </a:r>
            <a:r>
              <a:rPr lang="en-US" altLang="ko-KR" sz="2400" dirty="0" smtClean="0">
                <a:latin typeface="HY엽서M" pitchFamily="18" charset="-127"/>
                <a:ea typeface="HY엽서M" pitchFamily="18" charset="-127"/>
              </a:rPr>
              <a:t>&amp;</a:t>
            </a:r>
            <a:r>
              <a:rPr lang="ko-KR" altLang="en-US" sz="2400" dirty="0" smtClean="0">
                <a:latin typeface="HY엽서M" pitchFamily="18" charset="-127"/>
                <a:ea typeface="HY엽서M" pitchFamily="18" charset="-127"/>
              </a:rPr>
              <a:t>화산 활동  </a:t>
            </a:r>
            <a:endParaRPr lang="ko-KR" altLang="en-US" sz="2400" dirty="0">
              <a:latin typeface="HY엽서M" pitchFamily="18" charset="-127"/>
              <a:ea typeface="HY엽서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</TotalTime>
  <Words>56</Words>
  <Application>Microsoft Office PowerPoint</Application>
  <PresentationFormat>화면 슬라이드 쇼(4:3)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신기 습곡 산지 지형과 특색</vt:lpstr>
      <vt:lpstr>신기 습곡 산지란?</vt:lpstr>
      <vt:lpstr>슬라이드 3</vt:lpstr>
      <vt:lpstr>슬라이드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신기 습곡 산지</dc:title>
  <dc:creator>lg</dc:creator>
  <cp:lastModifiedBy>user</cp:lastModifiedBy>
  <cp:revision>5</cp:revision>
  <dcterms:created xsi:type="dcterms:W3CDTF">2012-05-26T14:53:05Z</dcterms:created>
  <dcterms:modified xsi:type="dcterms:W3CDTF">2012-06-19T10:49:32Z</dcterms:modified>
</cp:coreProperties>
</file>