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73" autoAdjust="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572453-B92A-4B45-B9D2-8D4DCE9269A1}" type="datetimeFigureOut">
              <a:rPr lang="ko-KR" altLang="en-US" smtClean="0"/>
              <a:pPr/>
              <a:t>2010/04/15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95496A-3399-43C5-9A71-E6F20FB4E6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/>
          <a:lstStyle/>
          <a:p>
            <a:r>
              <a:rPr lang="ko-KR" altLang="en-US" dirty="0" smtClean="0"/>
              <a:t>창원병원 윤현숙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올바른 </a:t>
            </a:r>
            <a:r>
              <a:rPr lang="ko-KR" altLang="en-US" dirty="0" err="1" smtClean="0"/>
              <a:t>인사법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표정은 밝은 미소와 함께 한다</a:t>
            </a:r>
            <a:endParaRPr lang="en-US" altLang="ko-KR" dirty="0" smtClean="0"/>
          </a:p>
          <a:p>
            <a:r>
              <a:rPr lang="ko-KR" altLang="en-US" dirty="0" smtClean="0"/>
              <a:t>인사말은 때</a:t>
            </a:r>
            <a:r>
              <a:rPr lang="en-US" altLang="ko-KR" dirty="0" smtClean="0"/>
              <a:t>,</a:t>
            </a:r>
            <a:r>
              <a:rPr lang="ko-KR" altLang="en-US" dirty="0" smtClean="0"/>
              <a:t>장소</a:t>
            </a:r>
            <a:r>
              <a:rPr lang="en-US" altLang="ko-KR" dirty="0" smtClean="0"/>
              <a:t>,</a:t>
            </a:r>
            <a:r>
              <a:rPr lang="ko-KR" altLang="en-US" dirty="0" smtClean="0"/>
              <a:t>상황에 맞추어 분명하게</a:t>
            </a:r>
            <a:endParaRPr lang="en-US" altLang="ko-KR" dirty="0" smtClean="0"/>
          </a:p>
          <a:p>
            <a:r>
              <a:rPr lang="ko-KR" altLang="en-US" dirty="0" smtClean="0"/>
              <a:t>상황에 맞게 고개를 숙이며 허리를 굽힌다</a:t>
            </a:r>
            <a:r>
              <a:rPr lang="en-US" altLang="ko-KR" dirty="0" smtClean="0"/>
              <a:t>(15</a:t>
            </a:r>
            <a:r>
              <a:rPr lang="ko-KR" altLang="en-US" dirty="0" smtClean="0"/>
              <a:t>도</a:t>
            </a:r>
            <a:r>
              <a:rPr lang="en-US" altLang="ko-KR" dirty="0" smtClean="0"/>
              <a:t>,30</a:t>
            </a:r>
            <a:r>
              <a:rPr lang="ko-KR" altLang="en-US" dirty="0" smtClean="0"/>
              <a:t>도</a:t>
            </a:r>
            <a:r>
              <a:rPr lang="en-US" altLang="ko-KR" dirty="0" smtClean="0"/>
              <a:t>,45</a:t>
            </a:r>
            <a:r>
              <a:rPr lang="ko-KR" altLang="en-US" dirty="0" smtClean="0"/>
              <a:t>도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고객을 보면 먼저 인사한다</a:t>
            </a:r>
            <a:endParaRPr lang="en-US" altLang="ko-KR" dirty="0" smtClean="0"/>
          </a:p>
          <a:p>
            <a:r>
              <a:rPr lang="ko-KR" altLang="en-US" dirty="0" smtClean="0"/>
              <a:t>상대방의 눈을 보면서 인사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인사예절 </a:t>
            </a:r>
            <a:r>
              <a:rPr lang="en-US" altLang="ko-KR" dirty="0" smtClean="0"/>
              <a:t>5</a:t>
            </a:r>
            <a:r>
              <a:rPr lang="ko-KR" altLang="en-US" dirty="0" smtClean="0"/>
              <a:t>대 포인트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인사의 의의</a:t>
            </a:r>
            <a:r>
              <a:rPr lang="en-US" altLang="ko-KR" sz="3600" dirty="0" smtClean="0"/>
              <a:t>:</a:t>
            </a:r>
            <a:r>
              <a:rPr lang="ko-KR" altLang="en-US" sz="3600" dirty="0" smtClean="0"/>
              <a:t>사람 인 </a:t>
            </a:r>
            <a:r>
              <a:rPr lang="en-US" altLang="ko-KR" sz="3600" dirty="0" smtClean="0"/>
              <a:t>+</a:t>
            </a:r>
            <a:r>
              <a:rPr lang="ko-KR" altLang="en-US" sz="3600" dirty="0" smtClean="0"/>
              <a:t>일 사</a:t>
            </a:r>
            <a:r>
              <a:rPr lang="en-US" altLang="ko-KR" sz="3600" dirty="0" smtClean="0"/>
              <a:t>=</a:t>
            </a:r>
          </a:p>
          <a:p>
            <a:pPr>
              <a:buNone/>
            </a:pPr>
            <a:r>
              <a:rPr lang="en-US" altLang="ko-KR" sz="3600" dirty="0" smtClean="0"/>
              <a:t>  </a:t>
            </a:r>
            <a:r>
              <a:rPr lang="ko-KR" altLang="en-US" sz="3600" dirty="0" smtClean="0"/>
              <a:t>사람이 </a:t>
            </a:r>
            <a:r>
              <a:rPr lang="ko-KR" altLang="en-US" sz="3600" dirty="0" err="1" smtClean="0"/>
              <a:t>하는일</a:t>
            </a:r>
            <a:endParaRPr lang="en-US" altLang="ko-KR" sz="3600" dirty="0" smtClean="0"/>
          </a:p>
          <a:p>
            <a:pPr>
              <a:buNone/>
            </a:pPr>
            <a:r>
              <a:rPr lang="ko-KR" altLang="en-US" sz="3600" dirty="0" smtClean="0"/>
              <a:t>  인사는 많은 예절 가운데서도 가장 기본이 되는 예절 </a:t>
            </a:r>
            <a:endParaRPr lang="en-US" altLang="ko-KR" sz="3600" dirty="0" smtClean="0"/>
          </a:p>
          <a:p>
            <a:pPr>
              <a:buNone/>
            </a:pPr>
            <a:r>
              <a:rPr lang="ko-KR" altLang="en-US" sz="3600" dirty="0" smtClean="0"/>
              <a:t>  상대방에게 마음속에서 우러나오는 존경심과 반가움을 나타내는 </a:t>
            </a:r>
            <a:r>
              <a:rPr lang="ko-KR" altLang="en-US" sz="3600" dirty="0" err="1" smtClean="0"/>
              <a:t>형식의하나</a:t>
            </a:r>
            <a:endParaRPr lang="ko-KR" altLang="en-US" sz="3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올바른 </a:t>
            </a:r>
            <a:r>
              <a:rPr lang="ko-KR" altLang="en-US" dirty="0" err="1" smtClean="0"/>
              <a:t>인사법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10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바른 자세로 상대방을 </a:t>
            </a:r>
            <a:r>
              <a:rPr lang="ko-KR" altLang="en-US" dirty="0" err="1" smtClean="0"/>
              <a:t>향해선다</a:t>
            </a:r>
            <a:endParaRPr lang="en-US" altLang="ko-KR" dirty="0" smtClean="0"/>
          </a:p>
          <a:p>
            <a:r>
              <a:rPr lang="ko-KR" altLang="en-US" dirty="0" smtClean="0"/>
              <a:t>발꿈치를 붙이고 </a:t>
            </a:r>
            <a:r>
              <a:rPr lang="ko-KR" altLang="en-US" dirty="0" err="1" smtClean="0"/>
              <a:t>양발의</a:t>
            </a:r>
            <a:r>
              <a:rPr lang="ko-KR" altLang="en-US" dirty="0" smtClean="0"/>
              <a:t> 각도는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도</a:t>
            </a:r>
            <a:r>
              <a:rPr lang="en-US" altLang="ko-KR" dirty="0" smtClean="0"/>
              <a:t>-30</a:t>
            </a:r>
            <a:r>
              <a:rPr lang="ko-KR" altLang="en-US" dirty="0" smtClean="0"/>
              <a:t>도 약간벌림</a:t>
            </a:r>
            <a:endParaRPr lang="en-US" altLang="ko-KR" dirty="0" smtClean="0"/>
          </a:p>
          <a:p>
            <a:r>
              <a:rPr lang="ko-KR" altLang="en-US" dirty="0" smtClean="0"/>
              <a:t>어깨는 힘을 빼고 굽지 않게</a:t>
            </a:r>
            <a:endParaRPr lang="en-US" altLang="ko-KR" dirty="0" smtClean="0"/>
          </a:p>
          <a:p>
            <a:r>
              <a:rPr lang="ko-KR" altLang="en-US" dirty="0" smtClean="0"/>
              <a:t>여성은 오른손을 위로 </a:t>
            </a:r>
            <a:r>
              <a:rPr lang="ko-KR" altLang="en-US" dirty="0" err="1" smtClean="0"/>
              <a:t>두손을</a:t>
            </a:r>
            <a:r>
              <a:rPr lang="ko-KR" altLang="en-US" dirty="0" smtClean="0"/>
              <a:t> 모아 아랫배를 감싸듯이</a:t>
            </a:r>
            <a:endParaRPr lang="en-US" altLang="ko-KR" dirty="0" smtClean="0"/>
          </a:p>
          <a:p>
            <a:r>
              <a:rPr lang="ko-KR" altLang="en-US" dirty="0" smtClean="0"/>
              <a:t>남성은 </a:t>
            </a:r>
            <a:r>
              <a:rPr lang="ko-KR" altLang="en-US" dirty="0" err="1" smtClean="0"/>
              <a:t>바지옆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재봉선에</a:t>
            </a:r>
            <a:r>
              <a:rPr lang="ko-KR" altLang="en-US" dirty="0" smtClean="0"/>
              <a:t> 가볍게 </a:t>
            </a:r>
            <a:r>
              <a:rPr lang="ko-KR" altLang="en-US" dirty="0" err="1" smtClean="0"/>
              <a:t>주먹을쥐고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상대방의 </a:t>
            </a:r>
            <a:r>
              <a:rPr lang="ko-KR" altLang="en-US" dirty="0" err="1" smtClean="0"/>
              <a:t>눈을보며</a:t>
            </a:r>
            <a:r>
              <a:rPr lang="ko-KR" altLang="en-US" dirty="0" smtClean="0"/>
              <a:t> 인사말 건넴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0" name="제목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기본 </a:t>
            </a:r>
            <a:r>
              <a:rPr lang="ko-KR" altLang="en-US" dirty="0" err="1" smtClean="0"/>
              <a:t>인사법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상체를 정중하게 굽힌다 등</a:t>
            </a:r>
            <a:r>
              <a:rPr lang="en-US" altLang="ko-KR" dirty="0" smtClean="0"/>
              <a:t>,</a:t>
            </a:r>
            <a:r>
              <a:rPr lang="ko-KR" altLang="en-US" dirty="0" smtClean="0"/>
              <a:t>목</a:t>
            </a:r>
            <a:r>
              <a:rPr lang="en-US" altLang="ko-KR" dirty="0" smtClean="0"/>
              <a:t>,</a:t>
            </a:r>
            <a:r>
              <a:rPr lang="ko-KR" altLang="en-US" dirty="0" smtClean="0"/>
              <a:t>허리가 일직선이 되도록 허리부터 굽히는 기분으로</a:t>
            </a:r>
            <a:endParaRPr lang="en-US" altLang="ko-KR" dirty="0" smtClean="0"/>
          </a:p>
          <a:p>
            <a:r>
              <a:rPr lang="ko-KR" altLang="en-US" dirty="0" smtClean="0"/>
              <a:t>배를 끌어 당기는 기분으로 엉덩이는 </a:t>
            </a:r>
            <a:r>
              <a:rPr lang="ko-KR" altLang="en-US" dirty="0" err="1" smtClean="0"/>
              <a:t>뒤로빠지지</a:t>
            </a:r>
            <a:r>
              <a:rPr lang="ko-KR" altLang="en-US" dirty="0" smtClean="0"/>
              <a:t> 않게 유의</a:t>
            </a:r>
            <a:endParaRPr lang="en-US" altLang="ko-KR" dirty="0" smtClean="0"/>
          </a:p>
          <a:p>
            <a:r>
              <a:rPr lang="ko-KR" altLang="en-US" dirty="0" smtClean="0"/>
              <a:t>인사 후 바로 서고 다시 상대방의 눈을 보며 미소 </a:t>
            </a:r>
            <a:r>
              <a:rPr lang="ko-KR" altLang="en-US" dirty="0" err="1" smtClean="0"/>
              <a:t>짓음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기본인사법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눈인사</a:t>
            </a:r>
            <a:r>
              <a:rPr lang="en-US" altLang="ko-KR" dirty="0" smtClean="0"/>
              <a:t>,</a:t>
            </a:r>
            <a:r>
              <a:rPr lang="ko-KR" altLang="en-US" dirty="0" smtClean="0"/>
              <a:t>약식인사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보통례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정중례</a:t>
            </a:r>
            <a:r>
              <a:rPr lang="en-US" altLang="ko-KR" dirty="0" smtClean="0"/>
              <a:t>,</a:t>
            </a:r>
            <a:r>
              <a:rPr lang="ko-KR" altLang="en-US" dirty="0" smtClean="0"/>
              <a:t>거수경례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서구에서 전래된 악수</a:t>
            </a:r>
            <a:r>
              <a:rPr lang="en-US" altLang="ko-KR" dirty="0" smtClean="0"/>
              <a:t>,</a:t>
            </a:r>
            <a:r>
              <a:rPr lang="ko-KR" altLang="en-US" dirty="0" smtClean="0"/>
              <a:t>포옹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인사도 </a:t>
            </a:r>
            <a:r>
              <a:rPr lang="ko-KR" altLang="en-US" dirty="0" err="1" smtClean="0"/>
              <a:t>있슴</a:t>
            </a:r>
            <a:endParaRPr lang="en-US" altLang="ko-KR" dirty="0" smtClean="0"/>
          </a:p>
          <a:p>
            <a:r>
              <a:rPr lang="ko-KR" altLang="en-US" dirty="0" smtClean="0"/>
              <a:t>목례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가장 가벼운 인사로써 </a:t>
            </a:r>
            <a:r>
              <a:rPr lang="ko-KR" altLang="en-US" dirty="0" err="1" smtClean="0"/>
              <a:t>첫번째</a:t>
            </a:r>
            <a:r>
              <a:rPr lang="ko-KR" altLang="en-US" dirty="0" smtClean="0"/>
              <a:t> 차지하는 것이 눈인사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말없이 고개를 끄덕이며 눈으로 하는 인사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방법</a:t>
            </a:r>
            <a:r>
              <a:rPr lang="en-US" altLang="ko-KR" dirty="0" smtClean="0"/>
              <a:t>:</a:t>
            </a:r>
            <a:r>
              <a:rPr lang="ko-KR" altLang="en-US" dirty="0" smtClean="0"/>
              <a:t>눈은 항상 웃는 얼굴로 고개를  살짝                  숙이면 됨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인사의 종류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약례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눈인사 보다는 정중하나 </a:t>
            </a:r>
            <a:r>
              <a:rPr lang="ko-KR" altLang="en-US" dirty="0" err="1" smtClean="0"/>
              <a:t>보통례</a:t>
            </a:r>
            <a:r>
              <a:rPr lang="ko-KR" altLang="en-US" dirty="0" smtClean="0"/>
              <a:t> 보다 좀더 단순한 인사</a:t>
            </a:r>
            <a:endParaRPr lang="en-US" altLang="ko-KR" dirty="0" smtClean="0"/>
          </a:p>
          <a:p>
            <a:r>
              <a:rPr lang="ko-KR" altLang="en-US" dirty="0" smtClean="0"/>
              <a:t>방법</a:t>
            </a:r>
            <a:r>
              <a:rPr lang="en-US" altLang="ko-KR" dirty="0" smtClean="0"/>
              <a:t>:</a:t>
            </a:r>
            <a:r>
              <a:rPr lang="ko-KR" altLang="en-US" dirty="0" smtClean="0"/>
              <a:t>일어서서 허리를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도 정도 굽히는 인사</a:t>
            </a:r>
            <a:endParaRPr lang="en-US" altLang="ko-KR" dirty="0" smtClean="0"/>
          </a:p>
          <a:p>
            <a:r>
              <a:rPr lang="ko-KR" altLang="en-US" dirty="0" err="1" smtClean="0"/>
              <a:t>보통례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일반적으로 하는 인사로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도 정도 굽혀서 하는 인사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주로 같은 나이 또래나</a:t>
            </a:r>
            <a:r>
              <a:rPr lang="en-US" altLang="ko-KR" dirty="0" smtClean="0"/>
              <a:t>,</a:t>
            </a:r>
            <a:r>
              <a:rPr lang="ko-KR" altLang="en-US" dirty="0" smtClean="0"/>
              <a:t>거래처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서비스맨들이</a:t>
            </a:r>
            <a:r>
              <a:rPr lang="ko-KR" altLang="en-US" dirty="0" smtClean="0"/>
              <a:t> 고객에게 하는 인사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인사의 종류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err="1" smtClean="0"/>
              <a:t>정중례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일어서서 하는 인사 중에서는 가장 </a:t>
            </a:r>
            <a:r>
              <a:rPr lang="ko-KR" altLang="en-US" dirty="0" err="1" smtClean="0"/>
              <a:t>정중한것이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정중례</a:t>
            </a:r>
            <a:r>
              <a:rPr lang="ko-KR" altLang="en-US" dirty="0" smtClean="0"/>
              <a:t> 약 </a:t>
            </a:r>
            <a:r>
              <a:rPr lang="en-US" altLang="ko-KR" dirty="0" smtClean="0"/>
              <a:t>45</a:t>
            </a:r>
            <a:r>
              <a:rPr lang="ko-KR" altLang="en-US" dirty="0" smtClean="0"/>
              <a:t>도 허리를 굽혀서 하는 인사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  주로 어려운 사람들을 </a:t>
            </a:r>
            <a:r>
              <a:rPr lang="ko-KR" altLang="en-US" dirty="0" err="1" smtClean="0"/>
              <a:t>만났을때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웃어른께</a:t>
            </a:r>
            <a:r>
              <a:rPr lang="en-US" altLang="ko-KR" dirty="0" smtClean="0"/>
              <a:t>,</a:t>
            </a:r>
            <a:r>
              <a:rPr lang="ko-KR" altLang="en-US" dirty="0" smtClean="0"/>
              <a:t>부모님</a:t>
            </a:r>
            <a:r>
              <a:rPr lang="en-US" altLang="ko-KR" dirty="0" smtClean="0"/>
              <a:t>,</a:t>
            </a:r>
            <a:r>
              <a:rPr lang="ko-KR" altLang="en-US" dirty="0" smtClean="0"/>
              <a:t>스승님께 </a:t>
            </a:r>
            <a:r>
              <a:rPr lang="ko-KR" altLang="en-US" dirty="0" err="1" smtClean="0"/>
              <a:t>하는인사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직위가 높거나 훌륭한 분께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은혜를 입은 존경하는 분께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결혼식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주례선생</a:t>
            </a:r>
            <a:r>
              <a:rPr lang="en-US" altLang="ko-KR" dirty="0" smtClean="0"/>
              <a:t>,</a:t>
            </a:r>
            <a:r>
              <a:rPr lang="ko-KR" altLang="en-US" dirty="0" smtClean="0"/>
              <a:t>하객께 올리는 인사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인사의 종류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일반적으로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보 이내에서</a:t>
            </a:r>
            <a:endParaRPr lang="en-US" altLang="ko-KR" dirty="0" smtClean="0"/>
          </a:p>
          <a:p>
            <a:r>
              <a:rPr lang="ko-KR" altLang="en-US" dirty="0" smtClean="0"/>
              <a:t>가장 좋은 시기는 </a:t>
            </a:r>
            <a:r>
              <a:rPr lang="en-US" altLang="ko-KR" dirty="0" smtClean="0"/>
              <a:t>6</a:t>
            </a:r>
            <a:r>
              <a:rPr lang="ko-KR" altLang="en-US" dirty="0" smtClean="0"/>
              <a:t>보정도 앞에서</a:t>
            </a:r>
            <a:endParaRPr lang="en-US" altLang="ko-KR" dirty="0" smtClean="0"/>
          </a:p>
          <a:p>
            <a:r>
              <a:rPr lang="ko-KR" altLang="en-US" dirty="0" smtClean="0"/>
              <a:t>측방이나 갑자기 만났을 때 즉시 하는 것이 좋음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인사하는 시기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웃어른이 먼저 청해야 </a:t>
            </a:r>
            <a:r>
              <a:rPr lang="ko-KR" altLang="en-US" dirty="0" err="1" smtClean="0"/>
              <a:t>아랫</a:t>
            </a:r>
            <a:r>
              <a:rPr lang="ko-KR" altLang="en-US" dirty="0" smtClean="0"/>
              <a:t> 사람이 할 </a:t>
            </a:r>
            <a:r>
              <a:rPr lang="ko-KR" altLang="en-US" dirty="0" err="1" smtClean="0"/>
              <a:t>수있슴</a:t>
            </a:r>
            <a:endParaRPr lang="en-US" altLang="ko-KR" dirty="0" smtClean="0"/>
          </a:p>
          <a:p>
            <a:r>
              <a:rPr lang="ko-KR" altLang="en-US" dirty="0" smtClean="0"/>
              <a:t>같은 또래의 남녀간 여자가 먼저 청해야</a:t>
            </a:r>
            <a:endParaRPr lang="en-US" altLang="ko-KR" dirty="0" smtClean="0"/>
          </a:p>
          <a:p>
            <a:r>
              <a:rPr lang="ko-KR" altLang="en-US" dirty="0" err="1" smtClean="0"/>
              <a:t>두손으로</a:t>
            </a:r>
            <a:r>
              <a:rPr lang="ko-KR" altLang="en-US" dirty="0" smtClean="0"/>
              <a:t> 악수하는 것은 실례 단 </a:t>
            </a:r>
            <a:r>
              <a:rPr lang="ko-KR" altLang="en-US" dirty="0" err="1" smtClean="0"/>
              <a:t>웃어른은깊은</a:t>
            </a:r>
            <a:r>
              <a:rPr lang="ko-KR" altLang="en-US" dirty="0" smtClean="0"/>
              <a:t> 정의 표시로 할 수 </a:t>
            </a:r>
            <a:r>
              <a:rPr lang="ko-KR" altLang="en-US" dirty="0" err="1" smtClean="0"/>
              <a:t>있슴</a:t>
            </a:r>
            <a:endParaRPr lang="en-US" altLang="ko-KR" dirty="0" smtClean="0"/>
          </a:p>
          <a:p>
            <a:r>
              <a:rPr lang="ko-KR" altLang="en-US" dirty="0" smtClean="0"/>
              <a:t>남자는 반드시 장갑을 벗어야 됨 </a:t>
            </a:r>
            <a:r>
              <a:rPr lang="ko-KR" altLang="en-US" dirty="0" err="1" smtClean="0"/>
              <a:t>여자는껴도</a:t>
            </a:r>
            <a:r>
              <a:rPr lang="ko-KR" altLang="en-US" dirty="0" smtClean="0"/>
              <a:t> 무방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악수하기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437</TotalTime>
  <Words>342</Words>
  <Application>Microsoft Office PowerPoint</Application>
  <PresentationFormat>화면 슬라이드 쇼(4:3)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고려청자</vt:lpstr>
      <vt:lpstr>올바른 인사법</vt:lpstr>
      <vt:lpstr>올바른 인사법</vt:lpstr>
      <vt:lpstr>기본 인사법</vt:lpstr>
      <vt:lpstr>기본인사법</vt:lpstr>
      <vt:lpstr>인사의 종류</vt:lpstr>
      <vt:lpstr>인사의 종류</vt:lpstr>
      <vt:lpstr>인사의 종류</vt:lpstr>
      <vt:lpstr>인사하는 시기</vt:lpstr>
      <vt:lpstr>악수하기</vt:lpstr>
      <vt:lpstr>인사예절 5대 포인트</vt:lpstr>
    </vt:vector>
  </TitlesOfParts>
  <Company>CHANGWON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올바른 인사법</dc:title>
  <dc:creator>Your User Name</dc:creator>
  <cp:lastModifiedBy>Your User Name</cp:lastModifiedBy>
  <cp:revision>38</cp:revision>
  <dcterms:created xsi:type="dcterms:W3CDTF">2010-04-05T03:25:20Z</dcterms:created>
  <dcterms:modified xsi:type="dcterms:W3CDTF">2010-04-15T07:00:53Z</dcterms:modified>
</cp:coreProperties>
</file>